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401" r:id="rId2"/>
    <p:sldId id="324" r:id="rId3"/>
    <p:sldId id="403" r:id="rId4"/>
    <p:sldId id="405" r:id="rId5"/>
    <p:sldId id="407" r:id="rId6"/>
    <p:sldId id="406" r:id="rId7"/>
    <p:sldId id="391" r:id="rId8"/>
    <p:sldId id="417" r:id="rId9"/>
    <p:sldId id="416" r:id="rId10"/>
    <p:sldId id="419" r:id="rId11"/>
    <p:sldId id="418" r:id="rId12"/>
    <p:sldId id="412" r:id="rId13"/>
    <p:sldId id="411" r:id="rId14"/>
  </p:sldIdLst>
  <p:sldSz cx="24384000" cy="13716000"/>
  <p:notesSz cx="6761163" cy="9942513"/>
  <p:embeddedFontLst>
    <p:embeddedFont>
      <p:font typeface="Aharoni" panose="02010803020104030203" pitchFamily="2" charset="-79"/>
      <p:bold r:id="rId16"/>
    </p:embeddedFont>
    <p:embeddedFont>
      <p:font typeface="Arial Rounded MT Bold" panose="020F0704030504030204" pitchFamily="34" charset="0"/>
      <p:regular r:id="rId17"/>
    </p:embeddedFont>
    <p:embeddedFont>
      <p:font typeface="Bookman Old Style" panose="02050604050505020204" pitchFamily="18"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Lora Medium" pitchFamily="2" charset="0"/>
      <p:regular r:id="rId26"/>
      <p:italic r:id="rId27"/>
    </p:embeddedFont>
    <p:embeddedFont>
      <p:font typeface="Roboto" panose="02000000000000000000" pitchFamily="2" charset="0"/>
      <p:regular r:id="rId28"/>
      <p:bold r:id="rId29"/>
      <p:italic r:id="rId30"/>
      <p:boldItalic r:id="rId31"/>
    </p:embeddedFont>
    <p:embeddedFont>
      <p:font typeface="Roboto Light" panose="02000000000000000000" pitchFamily="2" charset="0"/>
      <p:regular r:id="rId32"/>
      <p:italic r:id="rId33"/>
    </p:embeddedFont>
    <p:embeddedFont>
      <p:font typeface="Roboto Medium" panose="02000000000000000000" pitchFamily="2" charset="0"/>
      <p:regular r:id="rId34"/>
      <p:italic r:id="rId35"/>
    </p:embeddedFont>
    <p:embeddedFont>
      <p:font typeface="Roboto Thin" panose="02000000000000000000" pitchFamily="2" charset="0"/>
      <p:regular r:id="rId36"/>
      <p:italic r:id="rId37"/>
    </p:embeddedFont>
    <p:embeddedFont>
      <p:font typeface="Wingdings 2" panose="05020102010507070707" pitchFamily="18" charset="2"/>
      <p:regular r:id="rId38"/>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3000" b="0" i="0" u="none" strike="noStrike" cap="all" spc="299" normalizeH="0" baseline="0">
        <a:ln>
          <a:noFill/>
        </a:ln>
        <a:solidFill>
          <a:srgbClr val="FFFFFF"/>
        </a:solidFill>
        <a:effectLst/>
        <a:uFillTx/>
        <a:latin typeface="Roboto Medium"/>
        <a:ea typeface="Roboto Medium"/>
        <a:cs typeface="Roboto Medium"/>
        <a:sym typeface="Roboto Medium"/>
      </a:defRPr>
    </a:lvl1pPr>
    <a:lvl2pPr marL="0" marR="0" indent="457200" algn="l" defTabSz="2438338" rtl="0" fontAlgn="auto" latinLnBrk="0" hangingPunct="0">
      <a:lnSpc>
        <a:spcPct val="100000"/>
      </a:lnSpc>
      <a:spcBef>
        <a:spcPts val="0"/>
      </a:spcBef>
      <a:spcAft>
        <a:spcPts val="0"/>
      </a:spcAft>
      <a:buClrTx/>
      <a:buSzTx/>
      <a:buFontTx/>
      <a:buNone/>
      <a:tabLst/>
      <a:defRPr kumimoji="0" sz="3000" b="0" i="0" u="none" strike="noStrike" cap="all" spc="299" normalizeH="0" baseline="0">
        <a:ln>
          <a:noFill/>
        </a:ln>
        <a:solidFill>
          <a:srgbClr val="FFFFFF"/>
        </a:solidFill>
        <a:effectLst/>
        <a:uFillTx/>
        <a:latin typeface="Roboto Medium"/>
        <a:ea typeface="Roboto Medium"/>
        <a:cs typeface="Roboto Medium"/>
        <a:sym typeface="Roboto Medium"/>
      </a:defRPr>
    </a:lvl2pPr>
    <a:lvl3pPr marL="0" marR="0" indent="914400" algn="l" defTabSz="2438338" rtl="0" fontAlgn="auto" latinLnBrk="0" hangingPunct="0">
      <a:lnSpc>
        <a:spcPct val="100000"/>
      </a:lnSpc>
      <a:spcBef>
        <a:spcPts val="0"/>
      </a:spcBef>
      <a:spcAft>
        <a:spcPts val="0"/>
      </a:spcAft>
      <a:buClrTx/>
      <a:buSzTx/>
      <a:buFontTx/>
      <a:buNone/>
      <a:tabLst/>
      <a:defRPr kumimoji="0" sz="3000" b="0" i="0" u="none" strike="noStrike" cap="all" spc="299" normalizeH="0" baseline="0">
        <a:ln>
          <a:noFill/>
        </a:ln>
        <a:solidFill>
          <a:srgbClr val="FFFFFF"/>
        </a:solidFill>
        <a:effectLst/>
        <a:uFillTx/>
        <a:latin typeface="Roboto Medium"/>
        <a:ea typeface="Roboto Medium"/>
        <a:cs typeface="Roboto Medium"/>
        <a:sym typeface="Roboto Medium"/>
      </a:defRPr>
    </a:lvl3pPr>
    <a:lvl4pPr marL="0" marR="0" indent="1371600" algn="l" defTabSz="2438338" rtl="0" fontAlgn="auto" latinLnBrk="0" hangingPunct="0">
      <a:lnSpc>
        <a:spcPct val="100000"/>
      </a:lnSpc>
      <a:spcBef>
        <a:spcPts val="0"/>
      </a:spcBef>
      <a:spcAft>
        <a:spcPts val="0"/>
      </a:spcAft>
      <a:buClrTx/>
      <a:buSzTx/>
      <a:buFontTx/>
      <a:buNone/>
      <a:tabLst/>
      <a:defRPr kumimoji="0" sz="3000" b="0" i="0" u="none" strike="noStrike" cap="all" spc="299" normalizeH="0" baseline="0">
        <a:ln>
          <a:noFill/>
        </a:ln>
        <a:solidFill>
          <a:srgbClr val="FFFFFF"/>
        </a:solidFill>
        <a:effectLst/>
        <a:uFillTx/>
        <a:latin typeface="Roboto Medium"/>
        <a:ea typeface="Roboto Medium"/>
        <a:cs typeface="Roboto Medium"/>
        <a:sym typeface="Roboto Medium"/>
      </a:defRPr>
    </a:lvl4pPr>
    <a:lvl5pPr marL="0" marR="0" indent="1828800" algn="l" defTabSz="2438338" rtl="0" fontAlgn="auto" latinLnBrk="0" hangingPunct="0">
      <a:lnSpc>
        <a:spcPct val="100000"/>
      </a:lnSpc>
      <a:spcBef>
        <a:spcPts val="0"/>
      </a:spcBef>
      <a:spcAft>
        <a:spcPts val="0"/>
      </a:spcAft>
      <a:buClrTx/>
      <a:buSzTx/>
      <a:buFontTx/>
      <a:buNone/>
      <a:tabLst/>
      <a:defRPr kumimoji="0" sz="3000" b="0" i="0" u="none" strike="noStrike" cap="all" spc="299" normalizeH="0" baseline="0">
        <a:ln>
          <a:noFill/>
        </a:ln>
        <a:solidFill>
          <a:srgbClr val="FFFFFF"/>
        </a:solidFill>
        <a:effectLst/>
        <a:uFillTx/>
        <a:latin typeface="Roboto Medium"/>
        <a:ea typeface="Roboto Medium"/>
        <a:cs typeface="Roboto Medium"/>
        <a:sym typeface="Roboto Medium"/>
      </a:defRPr>
    </a:lvl5pPr>
    <a:lvl6pPr marL="0" marR="0" indent="2286000" algn="l" defTabSz="2438338" rtl="0" fontAlgn="auto" latinLnBrk="0" hangingPunct="0">
      <a:lnSpc>
        <a:spcPct val="100000"/>
      </a:lnSpc>
      <a:spcBef>
        <a:spcPts val="0"/>
      </a:spcBef>
      <a:spcAft>
        <a:spcPts val="0"/>
      </a:spcAft>
      <a:buClrTx/>
      <a:buSzTx/>
      <a:buFontTx/>
      <a:buNone/>
      <a:tabLst/>
      <a:defRPr kumimoji="0" sz="3000" b="0" i="0" u="none" strike="noStrike" cap="all" spc="299" normalizeH="0" baseline="0">
        <a:ln>
          <a:noFill/>
        </a:ln>
        <a:solidFill>
          <a:srgbClr val="FFFFFF"/>
        </a:solidFill>
        <a:effectLst/>
        <a:uFillTx/>
        <a:latin typeface="Roboto Medium"/>
        <a:ea typeface="Roboto Medium"/>
        <a:cs typeface="Roboto Medium"/>
        <a:sym typeface="Roboto Medium"/>
      </a:defRPr>
    </a:lvl6pPr>
    <a:lvl7pPr marL="0" marR="0" indent="2743200" algn="l" defTabSz="2438338" rtl="0" fontAlgn="auto" latinLnBrk="0" hangingPunct="0">
      <a:lnSpc>
        <a:spcPct val="100000"/>
      </a:lnSpc>
      <a:spcBef>
        <a:spcPts val="0"/>
      </a:spcBef>
      <a:spcAft>
        <a:spcPts val="0"/>
      </a:spcAft>
      <a:buClrTx/>
      <a:buSzTx/>
      <a:buFontTx/>
      <a:buNone/>
      <a:tabLst/>
      <a:defRPr kumimoji="0" sz="3000" b="0" i="0" u="none" strike="noStrike" cap="all" spc="299" normalizeH="0" baseline="0">
        <a:ln>
          <a:noFill/>
        </a:ln>
        <a:solidFill>
          <a:srgbClr val="FFFFFF"/>
        </a:solidFill>
        <a:effectLst/>
        <a:uFillTx/>
        <a:latin typeface="Roboto Medium"/>
        <a:ea typeface="Roboto Medium"/>
        <a:cs typeface="Roboto Medium"/>
        <a:sym typeface="Roboto Medium"/>
      </a:defRPr>
    </a:lvl7pPr>
    <a:lvl8pPr marL="0" marR="0" indent="3200400" algn="l" defTabSz="2438338" rtl="0" fontAlgn="auto" latinLnBrk="0" hangingPunct="0">
      <a:lnSpc>
        <a:spcPct val="100000"/>
      </a:lnSpc>
      <a:spcBef>
        <a:spcPts val="0"/>
      </a:spcBef>
      <a:spcAft>
        <a:spcPts val="0"/>
      </a:spcAft>
      <a:buClrTx/>
      <a:buSzTx/>
      <a:buFontTx/>
      <a:buNone/>
      <a:tabLst/>
      <a:defRPr kumimoji="0" sz="3000" b="0" i="0" u="none" strike="noStrike" cap="all" spc="299" normalizeH="0" baseline="0">
        <a:ln>
          <a:noFill/>
        </a:ln>
        <a:solidFill>
          <a:srgbClr val="FFFFFF"/>
        </a:solidFill>
        <a:effectLst/>
        <a:uFillTx/>
        <a:latin typeface="Roboto Medium"/>
        <a:ea typeface="Roboto Medium"/>
        <a:cs typeface="Roboto Medium"/>
        <a:sym typeface="Roboto Medium"/>
      </a:defRPr>
    </a:lvl8pPr>
    <a:lvl9pPr marL="0" marR="0" indent="3657600" algn="l" defTabSz="2438338" rtl="0" fontAlgn="auto" latinLnBrk="0" hangingPunct="0">
      <a:lnSpc>
        <a:spcPct val="100000"/>
      </a:lnSpc>
      <a:spcBef>
        <a:spcPts val="0"/>
      </a:spcBef>
      <a:spcAft>
        <a:spcPts val="0"/>
      </a:spcAft>
      <a:buClrTx/>
      <a:buSzTx/>
      <a:buFontTx/>
      <a:buNone/>
      <a:tabLst/>
      <a:defRPr kumimoji="0" sz="3000" b="0" i="0" u="none" strike="noStrike" cap="all" spc="299" normalizeH="0" baseline="0">
        <a:ln>
          <a:noFill/>
        </a:ln>
        <a:solidFill>
          <a:srgbClr val="FFFFFF"/>
        </a:solidFill>
        <a:effectLst/>
        <a:uFillTx/>
        <a:latin typeface="Roboto Medium"/>
        <a:ea typeface="Roboto Medium"/>
        <a:cs typeface="Roboto Medium"/>
        <a:sym typeface="Roboto Medium"/>
      </a:defRPr>
    </a:lvl9pPr>
  </p:defaultTextStyle>
  <p:extLst>
    <p:ext uri="{EFAFB233-063F-42B5-8137-9DF3F51BA10A}">
      <p15:sldGuideLst xmlns:p15="http://schemas.microsoft.com/office/powerpoint/2012/main">
        <p15:guide id="1" orient="horz" pos="4207" userDrawn="1">
          <p15:clr>
            <a:srgbClr val="A4A3A4"/>
          </p15:clr>
        </p15:guide>
        <p15:guide id="2" pos="7000" userDrawn="1">
          <p15:clr>
            <a:srgbClr val="A4A3A4"/>
          </p15:clr>
        </p15:guide>
        <p15:guide id="3" pos="89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VISSOH" initials="CV" lastIdx="1" clrIdx="0">
    <p:extLst>
      <p:ext uri="{19B8F6BF-5375-455C-9EA6-DF929625EA0E}">
        <p15:presenceInfo xmlns:p15="http://schemas.microsoft.com/office/powerpoint/2012/main" userId="1487cc08d845d5ef" providerId="Windows Live"/>
      </p:ext>
    </p:extLst>
  </p:cmAuthor>
  <p:cmAuthor id="2" name="Compte Microsoft" initials="CM" lastIdx="5" clrIdx="1">
    <p:extLst>
      <p:ext uri="{19B8F6BF-5375-455C-9EA6-DF929625EA0E}">
        <p15:presenceInfo xmlns:p15="http://schemas.microsoft.com/office/powerpoint/2012/main" userId="b7d2666c40b06d95" providerId="Windows Live"/>
      </p:ext>
    </p:extLst>
  </p:cmAuthor>
  <p:cmAuthor id="3" name="Olympio GNANHO" initials="OG" lastIdx="1" clrIdx="2">
    <p:extLst>
      <p:ext uri="{19B8F6BF-5375-455C-9EA6-DF929625EA0E}">
        <p15:presenceInfo xmlns:p15="http://schemas.microsoft.com/office/powerpoint/2012/main" userId="12b6117632eddf0b" providerId="Windows Live"/>
      </p:ext>
    </p:extLst>
  </p:cmAuthor>
  <p:cmAuthor id="4" name="PBO/DGB" initials="H" lastIdx="2" clrIdx="3">
    <p:extLst>
      <p:ext uri="{19B8F6BF-5375-455C-9EA6-DF929625EA0E}">
        <p15:presenceInfo xmlns:p15="http://schemas.microsoft.com/office/powerpoint/2012/main" userId="PBO/DG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6D6D6"/>
    <a:srgbClr val="1156AA"/>
    <a:srgbClr val="1255AB"/>
    <a:srgbClr val="467DBE"/>
    <a:srgbClr val="FFB800"/>
    <a:srgbClr val="CB163D"/>
    <a:srgbClr val="FE6F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Roboto Light"/>
          <a:ea typeface="Roboto Light"/>
          <a:cs typeface="Roboto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Roboto Light"/>
          <a:ea typeface="Roboto Light"/>
          <a:cs typeface="Roboto Light"/>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Roboto Light"/>
          <a:ea typeface="Roboto Light"/>
          <a:cs typeface="Roboto Light"/>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Roboto Light"/>
          <a:ea typeface="Roboto Light"/>
          <a:cs typeface="Roboto Light"/>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Roboto Medium"/>
          <a:ea typeface="Roboto Medium"/>
          <a:cs typeface="Roboto Medium"/>
        </a:font>
        <a:srgbClr val="FFFFFF"/>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Roboto Light"/>
          <a:ea typeface="Roboto Light"/>
          <a:cs typeface="Roboto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Roboto Medium"/>
          <a:ea typeface="Roboto Medium"/>
          <a:cs typeface="Roboto Medium"/>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Roboto Light"/>
          <a:ea typeface="Roboto Light"/>
          <a:cs typeface="Roboto Light"/>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Roboto Medium"/>
          <a:ea typeface="Roboto Medium"/>
          <a:cs typeface="Roboto Medium"/>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Roboto Medium"/>
          <a:ea typeface="Roboto Medium"/>
          <a:cs typeface="Roboto Medium"/>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Roboto Medium"/>
          <a:ea typeface="Roboto Medium"/>
          <a:cs typeface="Roboto Medium"/>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Roboto Light"/>
          <a:ea typeface="Roboto Light"/>
          <a:cs typeface="Roboto Light"/>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Roboto Light"/>
          <a:ea typeface="Roboto Light"/>
          <a:cs typeface="Roboto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2" autoAdjust="0"/>
    <p:restoredTop sz="94694"/>
  </p:normalViewPr>
  <p:slideViewPr>
    <p:cSldViewPr snapToGrid="0" showGuides="1">
      <p:cViewPr varScale="1">
        <p:scale>
          <a:sx n="39" d="100"/>
          <a:sy n="39" d="100"/>
        </p:scale>
        <p:origin x="691" y="72"/>
      </p:cViewPr>
      <p:guideLst>
        <p:guide orient="horz" pos="4207"/>
        <p:guide pos="7000"/>
        <p:guide pos="89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0464362409244302E-2"/>
          <c:y val="8.303130586937503E-2"/>
          <c:w val="0.95174342979854787"/>
          <c:h val="0.71655483281981058"/>
        </c:manualLayout>
      </c:layout>
      <c:bar3DChart>
        <c:barDir val="col"/>
        <c:grouping val="clustered"/>
        <c:varyColors val="0"/>
        <c:ser>
          <c:idx val="0"/>
          <c:order val="0"/>
          <c:tx>
            <c:strRef>
              <c:f>Feuil1!$B$3</c:f>
              <c:strCache>
                <c:ptCount val="1"/>
                <c:pt idx="0">
                  <c:v>Score du Bénin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anchor="ctr" anchorCtr="1"/>
              <a:lstStyle/>
              <a:p>
                <a:pPr>
                  <a:defRPr sz="4400" b="0" i="0" u="none" strike="noStrike" kern="1200" baseline="0">
                    <a:solidFill>
                      <a:schemeClr val="tx1">
                        <a:lumMod val="75000"/>
                        <a:lumOff val="25000"/>
                      </a:schemeClr>
                    </a:solidFill>
                    <a:latin typeface="Bookman Old Style" panose="02050604050505020204" pitchFamily="18"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Feuil1!$A$4:$A$8</c:f>
              <c:numCache>
                <c:formatCode>General</c:formatCode>
                <c:ptCount val="5"/>
                <c:pt idx="0">
                  <c:v>2012</c:v>
                </c:pt>
                <c:pt idx="1">
                  <c:v>2015</c:v>
                </c:pt>
                <c:pt idx="2">
                  <c:v>2017</c:v>
                </c:pt>
                <c:pt idx="3">
                  <c:v>2019</c:v>
                </c:pt>
                <c:pt idx="4">
                  <c:v>2021</c:v>
                </c:pt>
              </c:numCache>
            </c:numRef>
          </c:cat>
          <c:val>
            <c:numRef>
              <c:f>Feuil1!$B$4:$B$8</c:f>
              <c:numCache>
                <c:formatCode>General</c:formatCode>
                <c:ptCount val="5"/>
                <c:pt idx="0">
                  <c:v>1</c:v>
                </c:pt>
                <c:pt idx="1">
                  <c:v>45</c:v>
                </c:pt>
                <c:pt idx="2">
                  <c:v>39</c:v>
                </c:pt>
                <c:pt idx="3">
                  <c:v>49</c:v>
                </c:pt>
                <c:pt idx="4">
                  <c:v>65</c:v>
                </c:pt>
              </c:numCache>
            </c:numRef>
          </c:val>
          <c:extLst>
            <c:ext xmlns:c16="http://schemas.microsoft.com/office/drawing/2014/chart" uri="{C3380CC4-5D6E-409C-BE32-E72D297353CC}">
              <c16:uniqueId val="{00000000-92F6-4CA8-A95D-8B50AC531FDD}"/>
            </c:ext>
          </c:extLst>
        </c:ser>
        <c:ser>
          <c:idx val="1"/>
          <c:order val="1"/>
          <c:tx>
            <c:strRef>
              <c:f>Feuil1!$C$3</c:f>
              <c:strCache>
                <c:ptCount val="1"/>
                <c:pt idx="0">
                  <c:v>Moyenne du monde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3"/>
              <c:layout>
                <c:manualLayout>
                  <c:x val="1.9444444444444445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F6-4CA8-A95D-8B50AC531FDD}"/>
                </c:ext>
              </c:extLst>
            </c:dLbl>
            <c:dLbl>
              <c:idx val="4"/>
              <c:layout>
                <c:manualLayout>
                  <c:x val="3.3333333333333333E-2"/>
                  <c:y val="-1.3888888888888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F6-4CA8-A95D-8B50AC531FDD}"/>
                </c:ext>
              </c:extLst>
            </c:dLbl>
            <c:spPr>
              <a:noFill/>
              <a:ln>
                <a:noFill/>
              </a:ln>
              <a:effectLst/>
            </c:spPr>
            <c:txPr>
              <a:bodyPr rot="0" spcFirstLastPara="1" vertOverflow="ellipsis" vert="horz" wrap="square" anchor="ctr" anchorCtr="1"/>
              <a:lstStyle/>
              <a:p>
                <a:pPr>
                  <a:defRPr sz="4400" b="0" i="0" u="none" strike="noStrike" kern="1200" baseline="0">
                    <a:solidFill>
                      <a:schemeClr val="tx1">
                        <a:lumMod val="75000"/>
                        <a:lumOff val="25000"/>
                      </a:schemeClr>
                    </a:solidFill>
                    <a:latin typeface="Bookman Old Style" panose="02050604050505020204" pitchFamily="18"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Feuil1!$A$4:$A$8</c:f>
              <c:numCache>
                <c:formatCode>General</c:formatCode>
                <c:ptCount val="5"/>
                <c:pt idx="0">
                  <c:v>2012</c:v>
                </c:pt>
                <c:pt idx="1">
                  <c:v>2015</c:v>
                </c:pt>
                <c:pt idx="2">
                  <c:v>2017</c:v>
                </c:pt>
                <c:pt idx="3">
                  <c:v>2019</c:v>
                </c:pt>
                <c:pt idx="4">
                  <c:v>2021</c:v>
                </c:pt>
              </c:numCache>
            </c:numRef>
          </c:cat>
          <c:val>
            <c:numRef>
              <c:f>Feuil1!$C$4:$C$8</c:f>
              <c:numCache>
                <c:formatCode>General</c:formatCode>
                <c:ptCount val="5"/>
                <c:pt idx="0">
                  <c:v>43</c:v>
                </c:pt>
                <c:pt idx="1">
                  <c:v>45</c:v>
                </c:pt>
                <c:pt idx="2">
                  <c:v>42</c:v>
                </c:pt>
                <c:pt idx="3">
                  <c:v>45</c:v>
                </c:pt>
                <c:pt idx="4">
                  <c:v>45</c:v>
                </c:pt>
              </c:numCache>
            </c:numRef>
          </c:val>
          <c:extLst>
            <c:ext xmlns:c16="http://schemas.microsoft.com/office/drawing/2014/chart" uri="{C3380CC4-5D6E-409C-BE32-E72D297353CC}">
              <c16:uniqueId val="{00000003-92F6-4CA8-A95D-8B50AC531FDD}"/>
            </c:ext>
          </c:extLst>
        </c:ser>
        <c:dLbls>
          <c:showLegendKey val="0"/>
          <c:showVal val="0"/>
          <c:showCatName val="0"/>
          <c:showSerName val="0"/>
          <c:showPercent val="0"/>
          <c:showBubbleSize val="0"/>
        </c:dLbls>
        <c:gapWidth val="150"/>
        <c:shape val="box"/>
        <c:axId val="833530016"/>
        <c:axId val="833526208"/>
        <c:axId val="0"/>
      </c:bar3DChart>
      <c:catAx>
        <c:axId val="833530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4400" b="0" i="0" u="none" strike="noStrike" kern="1200" baseline="0">
                <a:solidFill>
                  <a:schemeClr val="tx1">
                    <a:lumMod val="65000"/>
                    <a:lumOff val="35000"/>
                  </a:schemeClr>
                </a:solidFill>
                <a:latin typeface="Bookman Old Style" panose="02050604050505020204" pitchFamily="18" charset="0"/>
                <a:ea typeface="+mn-ea"/>
                <a:cs typeface="+mn-cs"/>
              </a:defRPr>
            </a:pPr>
            <a:endParaRPr lang="fr-FR"/>
          </a:p>
        </c:txPr>
        <c:crossAx val="833526208"/>
        <c:crosses val="autoZero"/>
        <c:auto val="1"/>
        <c:lblAlgn val="ctr"/>
        <c:lblOffset val="100"/>
        <c:noMultiLvlLbl val="0"/>
      </c:catAx>
      <c:valAx>
        <c:axId val="833526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4400" b="0" i="0" u="none" strike="noStrike" kern="1200" baseline="0">
                <a:solidFill>
                  <a:schemeClr val="tx1">
                    <a:lumMod val="65000"/>
                    <a:lumOff val="35000"/>
                  </a:schemeClr>
                </a:solidFill>
                <a:latin typeface="Bookman Old Style" panose="02050604050505020204" pitchFamily="18" charset="0"/>
                <a:ea typeface="+mn-ea"/>
                <a:cs typeface="+mn-cs"/>
              </a:defRPr>
            </a:pPr>
            <a:endParaRPr lang="fr-FR"/>
          </a:p>
        </c:txPr>
        <c:crossAx val="833530016"/>
        <c:crosses val="autoZero"/>
        <c:crossBetween val="between"/>
      </c:valAx>
      <c:spPr>
        <a:noFill/>
        <a:ln>
          <a:noFill/>
        </a:ln>
        <a:effectLst/>
      </c:spPr>
    </c:plotArea>
    <c:legend>
      <c:legendPos val="b"/>
      <c:layout>
        <c:manualLayout>
          <c:xMode val="edge"/>
          <c:yMode val="edge"/>
          <c:x val="0.15704317504459786"/>
          <c:y val="0.90454221964119985"/>
          <c:w val="0.71603000856925736"/>
          <c:h val="9.256551716284922E-2"/>
        </c:manualLayout>
      </c:layout>
      <c:overlay val="0"/>
      <c:spPr>
        <a:noFill/>
        <a:ln>
          <a:noFill/>
        </a:ln>
        <a:effectLst/>
      </c:spPr>
      <c:txPr>
        <a:bodyPr rot="0" spcFirstLastPara="1" vertOverflow="ellipsis" vert="horz" wrap="square" anchor="ctr" anchorCtr="1"/>
        <a:lstStyle/>
        <a:p>
          <a:pPr>
            <a:defRPr sz="4000" b="0" i="0" u="none" strike="noStrike" kern="1200" baseline="0">
              <a:solidFill>
                <a:schemeClr val="tx1">
                  <a:lumMod val="65000"/>
                  <a:lumOff val="35000"/>
                </a:schemeClr>
              </a:solidFill>
              <a:latin typeface="Bookman Old Style" panose="02050604050505020204" pitchFamily="18" charset="0"/>
              <a:ea typeface="+mn-ea"/>
              <a:cs typeface="+mn-cs"/>
            </a:defRPr>
          </a:pPr>
          <a:endParaRPr lang="fr-FR"/>
        </a:p>
      </c:txPr>
    </c:legend>
    <c:plotVisOnly val="1"/>
    <c:dispBlanksAs val="gap"/>
    <c:showDLblsOverMax val="0"/>
  </c:chart>
  <c:spPr>
    <a:noFill/>
    <a:ln>
      <a:noFill/>
    </a:ln>
    <a:effectLst/>
  </c:spPr>
  <c:txPr>
    <a:bodyPr/>
    <a:lstStyle/>
    <a:p>
      <a:pPr>
        <a:defRPr sz="4800"/>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95744-1FD8-49AB-9210-75DCDF953400}"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fr-FR"/>
        </a:p>
      </dgm:t>
    </dgm:pt>
    <dgm:pt modelId="{F7F8F9E6-FC58-4FCA-9D09-E7D3676F73A5}">
      <dgm:prSet phldrT="[Texte]" custT="1"/>
      <dgm:spPr>
        <a:solidFill>
          <a:schemeClr val="bg1"/>
        </a:solidFill>
      </dgm:spPr>
      <dgm:t>
        <a:bodyPr/>
        <a:lstStyle/>
        <a:p>
          <a:r>
            <a:rPr lang="fr-FR" sz="4800" b="1" dirty="0">
              <a:solidFill>
                <a:srgbClr val="FF0000"/>
              </a:solidFill>
              <a:latin typeface="Bookman Old Style" panose="02050604050505020204" pitchFamily="18" charset="0"/>
            </a:rPr>
            <a:t>Cadre juridique</a:t>
          </a:r>
        </a:p>
      </dgm:t>
    </dgm:pt>
    <dgm:pt modelId="{A424A400-7437-43B7-8C6C-84663050F540}" type="parTrans" cxnId="{7D73AAA7-EC5A-433A-B904-26EA6ABFB620}">
      <dgm:prSet/>
      <dgm:spPr/>
      <dgm:t>
        <a:bodyPr/>
        <a:lstStyle/>
        <a:p>
          <a:endParaRPr lang="fr-FR"/>
        </a:p>
      </dgm:t>
    </dgm:pt>
    <dgm:pt modelId="{8508AAD4-EC4C-48B6-A370-6281CAF1393B}" type="sibTrans" cxnId="{7D73AAA7-EC5A-433A-B904-26EA6ABFB620}">
      <dgm:prSet/>
      <dgm:spPr/>
      <dgm:t>
        <a:bodyPr/>
        <a:lstStyle/>
        <a:p>
          <a:endParaRPr lang="fr-FR" dirty="0"/>
        </a:p>
      </dgm:t>
    </dgm:pt>
    <dgm:pt modelId="{F58A23AE-0B04-4C02-B031-B95ADA23C171}">
      <dgm:prSet phldrT="[Texte]" custT="1"/>
      <dgm:spPr>
        <a:solidFill>
          <a:schemeClr val="accent1">
            <a:lumMod val="20000"/>
            <a:lumOff val="80000"/>
          </a:schemeClr>
        </a:solidFill>
      </dgm:spPr>
      <dgm:t>
        <a:bodyPr/>
        <a:lstStyle/>
        <a:p>
          <a:pPr algn="ctr"/>
          <a:r>
            <a:rPr lang="fr-FR" sz="2800" b="1" dirty="0">
              <a:solidFill>
                <a:schemeClr val="bg2"/>
              </a:solidFill>
              <a:latin typeface="Bookman Old Style" panose="02050604050505020204" pitchFamily="18" charset="0"/>
            </a:rPr>
            <a:t>La loi n°90-32 du 11 décembre 1990 portant constitution de la République du Bénin, telle que modifiée par la loi n°2019-40 du 07 novembre 2019 </a:t>
          </a:r>
        </a:p>
      </dgm:t>
    </dgm:pt>
    <dgm:pt modelId="{C04CF6A3-A602-4BA1-8BC2-FD3D536E60C3}" type="parTrans" cxnId="{B18BB6D7-1E26-45D1-BB2C-DF335EE1A7A9}">
      <dgm:prSet/>
      <dgm:spPr/>
      <dgm:t>
        <a:bodyPr/>
        <a:lstStyle/>
        <a:p>
          <a:endParaRPr lang="fr-FR"/>
        </a:p>
      </dgm:t>
    </dgm:pt>
    <dgm:pt modelId="{8CF7CED5-1167-49D4-AB06-220DCCFA44FC}" type="sibTrans" cxnId="{B18BB6D7-1E26-45D1-BB2C-DF335EE1A7A9}">
      <dgm:prSet/>
      <dgm:spPr/>
      <dgm:t>
        <a:bodyPr/>
        <a:lstStyle/>
        <a:p>
          <a:endParaRPr lang="fr-FR" dirty="0"/>
        </a:p>
      </dgm:t>
    </dgm:pt>
    <dgm:pt modelId="{760A1D44-14F1-4B6B-A940-CFB0B469A2F1}">
      <dgm:prSet phldrT="[Texte]" custT="1"/>
      <dgm:spPr>
        <a:solidFill>
          <a:schemeClr val="accent5">
            <a:lumMod val="20000"/>
            <a:lumOff val="80000"/>
          </a:schemeClr>
        </a:solidFill>
      </dgm:spPr>
      <dgm:t>
        <a:bodyPr/>
        <a:lstStyle/>
        <a:p>
          <a:r>
            <a:rPr lang="fr-FR" sz="2800" b="1" dirty="0">
              <a:solidFill>
                <a:srgbClr val="002060"/>
              </a:solidFill>
              <a:latin typeface="Bookman Old Style" panose="02050604050505020204" pitchFamily="18" charset="0"/>
            </a:rPr>
            <a:t>La loi organique n°2013-14 du 27 septembre 2013 relative aux lois de finances </a:t>
          </a:r>
        </a:p>
      </dgm:t>
    </dgm:pt>
    <dgm:pt modelId="{865D6A32-140C-4FDC-8EDD-FD5E1B927CE3}" type="parTrans" cxnId="{E8A31184-1428-44F2-B253-476A3A0BC1C1}">
      <dgm:prSet/>
      <dgm:spPr/>
      <dgm:t>
        <a:bodyPr/>
        <a:lstStyle/>
        <a:p>
          <a:endParaRPr lang="fr-FR"/>
        </a:p>
      </dgm:t>
    </dgm:pt>
    <dgm:pt modelId="{5D459748-EDC7-4E24-B51E-3E00032054E3}" type="sibTrans" cxnId="{E8A31184-1428-44F2-B253-476A3A0BC1C1}">
      <dgm:prSet/>
      <dgm:spPr/>
      <dgm:t>
        <a:bodyPr/>
        <a:lstStyle/>
        <a:p>
          <a:endParaRPr lang="fr-FR"/>
        </a:p>
      </dgm:t>
    </dgm:pt>
    <dgm:pt modelId="{E74E69BF-45B6-4A7E-BB10-5EDF5618670E}">
      <dgm:prSet phldrT="[Texte]" custT="1"/>
      <dgm:spPr>
        <a:solidFill>
          <a:schemeClr val="bg2">
            <a:lumMod val="10000"/>
            <a:lumOff val="90000"/>
          </a:schemeClr>
        </a:solidFill>
      </dgm:spPr>
      <dgm:t>
        <a:bodyPr/>
        <a:lstStyle/>
        <a:p>
          <a:r>
            <a:rPr lang="fr-FR" sz="2800" b="1" dirty="0">
              <a:solidFill>
                <a:srgbClr val="002060"/>
              </a:solidFill>
              <a:latin typeface="Bookman Old Style" panose="02050604050505020204" pitchFamily="18" charset="0"/>
            </a:rPr>
            <a:t>Le décret n°2015-035 du 29 janvier 2015 portant code de transparence dans la gestion des finances publiques en République du Bénin </a:t>
          </a:r>
        </a:p>
      </dgm:t>
    </dgm:pt>
    <dgm:pt modelId="{867A4954-2B8E-4841-9F92-13EBD55006E3}" type="parTrans" cxnId="{155F6693-6ADE-4BA1-80FD-06289EAC7A37}">
      <dgm:prSet/>
      <dgm:spPr/>
      <dgm:t>
        <a:bodyPr/>
        <a:lstStyle/>
        <a:p>
          <a:endParaRPr lang="fr-FR"/>
        </a:p>
      </dgm:t>
    </dgm:pt>
    <dgm:pt modelId="{EE1E3949-7418-4189-8549-3B7636C31A29}" type="sibTrans" cxnId="{155F6693-6ADE-4BA1-80FD-06289EAC7A37}">
      <dgm:prSet/>
      <dgm:spPr/>
      <dgm:t>
        <a:bodyPr/>
        <a:lstStyle/>
        <a:p>
          <a:endParaRPr lang="fr-FR"/>
        </a:p>
      </dgm:t>
    </dgm:pt>
    <dgm:pt modelId="{6ECF6D7B-1243-4191-9E60-5CD9EB908FCE}" type="pres">
      <dgm:prSet presAssocID="{50195744-1FD8-49AB-9210-75DCDF953400}" presName="hierChild1" presStyleCnt="0">
        <dgm:presLayoutVars>
          <dgm:orgChart val="1"/>
          <dgm:chPref val="1"/>
          <dgm:dir/>
          <dgm:animOne val="branch"/>
          <dgm:animLvl val="lvl"/>
          <dgm:resizeHandles/>
        </dgm:presLayoutVars>
      </dgm:prSet>
      <dgm:spPr/>
    </dgm:pt>
    <dgm:pt modelId="{92DE818E-28C5-4462-834E-8DCDDA7AC97A}" type="pres">
      <dgm:prSet presAssocID="{F7F8F9E6-FC58-4FCA-9D09-E7D3676F73A5}" presName="hierRoot1" presStyleCnt="0">
        <dgm:presLayoutVars>
          <dgm:hierBranch val="init"/>
        </dgm:presLayoutVars>
      </dgm:prSet>
      <dgm:spPr/>
    </dgm:pt>
    <dgm:pt modelId="{6FBAA9AB-347C-4996-803F-15DE783CC41F}" type="pres">
      <dgm:prSet presAssocID="{F7F8F9E6-FC58-4FCA-9D09-E7D3676F73A5}" presName="rootComposite1" presStyleCnt="0"/>
      <dgm:spPr/>
    </dgm:pt>
    <dgm:pt modelId="{1509BE50-9159-44B9-91C4-84C93F5D6383}" type="pres">
      <dgm:prSet presAssocID="{F7F8F9E6-FC58-4FCA-9D09-E7D3676F73A5}" presName="rootText1" presStyleLbl="node0" presStyleIdx="0" presStyleCnt="1" custScaleX="201582" custScaleY="49911" custLinFactNeighborX="-2100" custLinFactNeighborY="693">
        <dgm:presLayoutVars>
          <dgm:chPref val="3"/>
        </dgm:presLayoutVars>
      </dgm:prSet>
      <dgm:spPr/>
    </dgm:pt>
    <dgm:pt modelId="{92C3A0E3-513F-4A95-9902-B71B802DB20C}" type="pres">
      <dgm:prSet presAssocID="{F7F8F9E6-FC58-4FCA-9D09-E7D3676F73A5}" presName="rootConnector1" presStyleLbl="node1" presStyleIdx="0" presStyleCnt="0"/>
      <dgm:spPr/>
    </dgm:pt>
    <dgm:pt modelId="{61FE7FCA-BDA7-4EBA-802A-99959FDDC05F}" type="pres">
      <dgm:prSet presAssocID="{F7F8F9E6-FC58-4FCA-9D09-E7D3676F73A5}" presName="hierChild2" presStyleCnt="0"/>
      <dgm:spPr/>
    </dgm:pt>
    <dgm:pt modelId="{E770285D-20AE-4280-9A73-1A9C81964BE4}" type="pres">
      <dgm:prSet presAssocID="{C04CF6A3-A602-4BA1-8BC2-FD3D536E60C3}" presName="Name37" presStyleLbl="parChTrans1D2" presStyleIdx="0" presStyleCnt="3"/>
      <dgm:spPr/>
    </dgm:pt>
    <dgm:pt modelId="{3D6E4ABF-3DDA-49F7-A4A5-598FBCFC304D}" type="pres">
      <dgm:prSet presAssocID="{F58A23AE-0B04-4C02-B031-B95ADA23C171}" presName="hierRoot2" presStyleCnt="0">
        <dgm:presLayoutVars>
          <dgm:hierBranch val="init"/>
        </dgm:presLayoutVars>
      </dgm:prSet>
      <dgm:spPr/>
    </dgm:pt>
    <dgm:pt modelId="{71EAE764-D111-44DF-A1EB-D8D7EF97FA66}" type="pres">
      <dgm:prSet presAssocID="{F58A23AE-0B04-4C02-B031-B95ADA23C171}" presName="rootComposite" presStyleCnt="0"/>
      <dgm:spPr/>
    </dgm:pt>
    <dgm:pt modelId="{784A0263-1F01-4B70-A9B7-185288020832}" type="pres">
      <dgm:prSet presAssocID="{F58A23AE-0B04-4C02-B031-B95ADA23C171}" presName="rootText" presStyleLbl="node2" presStyleIdx="0" presStyleCnt="3" custScaleX="181493" custScaleY="131116">
        <dgm:presLayoutVars>
          <dgm:chPref val="3"/>
        </dgm:presLayoutVars>
      </dgm:prSet>
      <dgm:spPr/>
    </dgm:pt>
    <dgm:pt modelId="{E38DEAB3-0F97-4E2F-BAB4-4DBFF8C21EBF}" type="pres">
      <dgm:prSet presAssocID="{F58A23AE-0B04-4C02-B031-B95ADA23C171}" presName="rootConnector" presStyleLbl="node2" presStyleIdx="0" presStyleCnt="3"/>
      <dgm:spPr/>
    </dgm:pt>
    <dgm:pt modelId="{EC3F6D6D-ED19-4A1C-A4A5-960831B9C2DF}" type="pres">
      <dgm:prSet presAssocID="{F58A23AE-0B04-4C02-B031-B95ADA23C171}" presName="hierChild4" presStyleCnt="0"/>
      <dgm:spPr/>
    </dgm:pt>
    <dgm:pt modelId="{8E9962A3-A320-4295-9AFD-668BDA763F24}" type="pres">
      <dgm:prSet presAssocID="{F58A23AE-0B04-4C02-B031-B95ADA23C171}" presName="hierChild5" presStyleCnt="0"/>
      <dgm:spPr/>
    </dgm:pt>
    <dgm:pt modelId="{BDE31BB2-9090-4AC5-95E9-0C6672B14D16}" type="pres">
      <dgm:prSet presAssocID="{865D6A32-140C-4FDC-8EDD-FD5E1B927CE3}" presName="Name37" presStyleLbl="parChTrans1D2" presStyleIdx="1" presStyleCnt="3"/>
      <dgm:spPr/>
    </dgm:pt>
    <dgm:pt modelId="{C8CC71F2-E3E5-4BDC-8A31-3A876E5E19AA}" type="pres">
      <dgm:prSet presAssocID="{760A1D44-14F1-4B6B-A940-CFB0B469A2F1}" presName="hierRoot2" presStyleCnt="0">
        <dgm:presLayoutVars>
          <dgm:hierBranch val="init"/>
        </dgm:presLayoutVars>
      </dgm:prSet>
      <dgm:spPr/>
    </dgm:pt>
    <dgm:pt modelId="{EF7B5425-0580-4C2A-B128-06B2A6C3EFA6}" type="pres">
      <dgm:prSet presAssocID="{760A1D44-14F1-4B6B-A940-CFB0B469A2F1}" presName="rootComposite" presStyleCnt="0"/>
      <dgm:spPr/>
    </dgm:pt>
    <dgm:pt modelId="{14C5F7B5-2AD3-4B25-A178-2364A11E8660}" type="pres">
      <dgm:prSet presAssocID="{760A1D44-14F1-4B6B-A940-CFB0B469A2F1}" presName="rootText" presStyleLbl="node2" presStyleIdx="1" presStyleCnt="3" custScaleX="146255" custScaleY="125683" custLinFactNeighborX="-15647" custLinFactNeighborY="1508">
        <dgm:presLayoutVars>
          <dgm:chPref val="3"/>
        </dgm:presLayoutVars>
      </dgm:prSet>
      <dgm:spPr/>
    </dgm:pt>
    <dgm:pt modelId="{FDF0D2C6-04C3-4C75-A23B-BAE32F567677}" type="pres">
      <dgm:prSet presAssocID="{760A1D44-14F1-4B6B-A940-CFB0B469A2F1}" presName="rootConnector" presStyleLbl="node2" presStyleIdx="1" presStyleCnt="3"/>
      <dgm:spPr/>
    </dgm:pt>
    <dgm:pt modelId="{84FD6360-C23F-4232-942E-D4736CA1C973}" type="pres">
      <dgm:prSet presAssocID="{760A1D44-14F1-4B6B-A940-CFB0B469A2F1}" presName="hierChild4" presStyleCnt="0"/>
      <dgm:spPr/>
    </dgm:pt>
    <dgm:pt modelId="{468DC710-6097-44AE-A32F-F0F6CECD410E}" type="pres">
      <dgm:prSet presAssocID="{760A1D44-14F1-4B6B-A940-CFB0B469A2F1}" presName="hierChild5" presStyleCnt="0"/>
      <dgm:spPr/>
    </dgm:pt>
    <dgm:pt modelId="{A5DB4CE5-657D-4507-87A9-29953019F78C}" type="pres">
      <dgm:prSet presAssocID="{867A4954-2B8E-4841-9F92-13EBD55006E3}" presName="Name37" presStyleLbl="parChTrans1D2" presStyleIdx="2" presStyleCnt="3"/>
      <dgm:spPr/>
    </dgm:pt>
    <dgm:pt modelId="{4AD64136-2D15-4F66-805F-052C75B12012}" type="pres">
      <dgm:prSet presAssocID="{E74E69BF-45B6-4A7E-BB10-5EDF5618670E}" presName="hierRoot2" presStyleCnt="0">
        <dgm:presLayoutVars>
          <dgm:hierBranch val="init"/>
        </dgm:presLayoutVars>
      </dgm:prSet>
      <dgm:spPr/>
    </dgm:pt>
    <dgm:pt modelId="{A7D7F8FD-5FDA-4B94-A530-259A7AC2A5AD}" type="pres">
      <dgm:prSet presAssocID="{E74E69BF-45B6-4A7E-BB10-5EDF5618670E}" presName="rootComposite" presStyleCnt="0"/>
      <dgm:spPr/>
    </dgm:pt>
    <dgm:pt modelId="{55F73851-B1EE-40CA-A466-C73BA9197B8F}" type="pres">
      <dgm:prSet presAssocID="{E74E69BF-45B6-4A7E-BB10-5EDF5618670E}" presName="rootText" presStyleLbl="node2" presStyleIdx="2" presStyleCnt="3" custScaleX="143854" custScaleY="125043" custLinFactNeighborX="-28368" custLinFactNeighborY="-1405">
        <dgm:presLayoutVars>
          <dgm:chPref val="3"/>
        </dgm:presLayoutVars>
      </dgm:prSet>
      <dgm:spPr/>
    </dgm:pt>
    <dgm:pt modelId="{2CCE5753-2326-424C-A11C-F47F43011CB4}" type="pres">
      <dgm:prSet presAssocID="{E74E69BF-45B6-4A7E-BB10-5EDF5618670E}" presName="rootConnector" presStyleLbl="node2" presStyleIdx="2" presStyleCnt="3"/>
      <dgm:spPr/>
    </dgm:pt>
    <dgm:pt modelId="{2216461A-38C2-46E8-B3CE-4959339D2FC9}" type="pres">
      <dgm:prSet presAssocID="{E74E69BF-45B6-4A7E-BB10-5EDF5618670E}" presName="hierChild4" presStyleCnt="0"/>
      <dgm:spPr/>
    </dgm:pt>
    <dgm:pt modelId="{3C1D5175-8280-49A0-A1B5-7CCBAF20FF4B}" type="pres">
      <dgm:prSet presAssocID="{E74E69BF-45B6-4A7E-BB10-5EDF5618670E}" presName="hierChild5" presStyleCnt="0"/>
      <dgm:spPr/>
    </dgm:pt>
    <dgm:pt modelId="{84D8070E-E671-458B-BA32-4C80BDF22C19}" type="pres">
      <dgm:prSet presAssocID="{F7F8F9E6-FC58-4FCA-9D09-E7D3676F73A5}" presName="hierChild3" presStyleCnt="0"/>
      <dgm:spPr/>
    </dgm:pt>
  </dgm:ptLst>
  <dgm:cxnLst>
    <dgm:cxn modelId="{81969E0B-FE35-43D6-8E6B-1F938BEDFBD9}" type="presOf" srcId="{760A1D44-14F1-4B6B-A940-CFB0B469A2F1}" destId="{FDF0D2C6-04C3-4C75-A23B-BAE32F567677}" srcOrd="1" destOrd="0" presId="urn:microsoft.com/office/officeart/2005/8/layout/orgChart1"/>
    <dgm:cxn modelId="{C805E01E-DDB2-40A0-9BA2-0ADC9BB9DE42}" type="presOf" srcId="{F7F8F9E6-FC58-4FCA-9D09-E7D3676F73A5}" destId="{92C3A0E3-513F-4A95-9902-B71B802DB20C}" srcOrd="1" destOrd="0" presId="urn:microsoft.com/office/officeart/2005/8/layout/orgChart1"/>
    <dgm:cxn modelId="{63421929-D05E-4CB0-A4A5-0AB783700191}" type="presOf" srcId="{867A4954-2B8E-4841-9F92-13EBD55006E3}" destId="{A5DB4CE5-657D-4507-87A9-29953019F78C}" srcOrd="0" destOrd="0" presId="urn:microsoft.com/office/officeart/2005/8/layout/orgChart1"/>
    <dgm:cxn modelId="{97E4014C-60F1-4CD1-989F-8A80F4596E77}" type="presOf" srcId="{E74E69BF-45B6-4A7E-BB10-5EDF5618670E}" destId="{2CCE5753-2326-424C-A11C-F47F43011CB4}" srcOrd="1" destOrd="0" presId="urn:microsoft.com/office/officeart/2005/8/layout/orgChart1"/>
    <dgm:cxn modelId="{02AA5972-E877-48BD-84E7-9AD44DE92AAC}" type="presOf" srcId="{C04CF6A3-A602-4BA1-8BC2-FD3D536E60C3}" destId="{E770285D-20AE-4280-9A73-1A9C81964BE4}" srcOrd="0" destOrd="0" presId="urn:microsoft.com/office/officeart/2005/8/layout/orgChart1"/>
    <dgm:cxn modelId="{E8A31184-1428-44F2-B253-476A3A0BC1C1}" srcId="{F7F8F9E6-FC58-4FCA-9D09-E7D3676F73A5}" destId="{760A1D44-14F1-4B6B-A940-CFB0B469A2F1}" srcOrd="1" destOrd="0" parTransId="{865D6A32-140C-4FDC-8EDD-FD5E1B927CE3}" sibTransId="{5D459748-EDC7-4E24-B51E-3E00032054E3}"/>
    <dgm:cxn modelId="{155F6693-6ADE-4BA1-80FD-06289EAC7A37}" srcId="{F7F8F9E6-FC58-4FCA-9D09-E7D3676F73A5}" destId="{E74E69BF-45B6-4A7E-BB10-5EDF5618670E}" srcOrd="2" destOrd="0" parTransId="{867A4954-2B8E-4841-9F92-13EBD55006E3}" sibTransId="{EE1E3949-7418-4189-8549-3B7636C31A29}"/>
    <dgm:cxn modelId="{B21E1497-3DA0-48D7-A64F-F7E2CD335CE3}" type="presOf" srcId="{F58A23AE-0B04-4C02-B031-B95ADA23C171}" destId="{784A0263-1F01-4B70-A9B7-185288020832}" srcOrd="0" destOrd="0" presId="urn:microsoft.com/office/officeart/2005/8/layout/orgChart1"/>
    <dgm:cxn modelId="{86A3CF99-ACFD-4862-A316-3775D8591E7C}" type="presOf" srcId="{865D6A32-140C-4FDC-8EDD-FD5E1B927CE3}" destId="{BDE31BB2-9090-4AC5-95E9-0C6672B14D16}" srcOrd="0" destOrd="0" presId="urn:microsoft.com/office/officeart/2005/8/layout/orgChart1"/>
    <dgm:cxn modelId="{7D73AAA7-EC5A-433A-B904-26EA6ABFB620}" srcId="{50195744-1FD8-49AB-9210-75DCDF953400}" destId="{F7F8F9E6-FC58-4FCA-9D09-E7D3676F73A5}" srcOrd="0" destOrd="0" parTransId="{A424A400-7437-43B7-8C6C-84663050F540}" sibTransId="{8508AAD4-EC4C-48B6-A370-6281CAF1393B}"/>
    <dgm:cxn modelId="{E369D1A9-94AC-4573-BD4F-D61C83C2761A}" type="presOf" srcId="{50195744-1FD8-49AB-9210-75DCDF953400}" destId="{6ECF6D7B-1243-4191-9E60-5CD9EB908FCE}" srcOrd="0" destOrd="0" presId="urn:microsoft.com/office/officeart/2005/8/layout/orgChart1"/>
    <dgm:cxn modelId="{9A9912AF-13F1-4A0C-BD4D-C4BC199DC3CD}" type="presOf" srcId="{760A1D44-14F1-4B6B-A940-CFB0B469A2F1}" destId="{14C5F7B5-2AD3-4B25-A178-2364A11E8660}" srcOrd="0" destOrd="0" presId="urn:microsoft.com/office/officeart/2005/8/layout/orgChart1"/>
    <dgm:cxn modelId="{3E91E0AF-4C37-4E09-A2CD-F99F3DB2A9BA}" type="presOf" srcId="{F7F8F9E6-FC58-4FCA-9D09-E7D3676F73A5}" destId="{1509BE50-9159-44B9-91C4-84C93F5D6383}" srcOrd="0" destOrd="0" presId="urn:microsoft.com/office/officeart/2005/8/layout/orgChart1"/>
    <dgm:cxn modelId="{67E6A4B7-8A59-4B36-9513-0F88DE400749}" type="presOf" srcId="{F58A23AE-0B04-4C02-B031-B95ADA23C171}" destId="{E38DEAB3-0F97-4E2F-BAB4-4DBFF8C21EBF}" srcOrd="1" destOrd="0" presId="urn:microsoft.com/office/officeart/2005/8/layout/orgChart1"/>
    <dgm:cxn modelId="{B18BB6D7-1E26-45D1-BB2C-DF335EE1A7A9}" srcId="{F7F8F9E6-FC58-4FCA-9D09-E7D3676F73A5}" destId="{F58A23AE-0B04-4C02-B031-B95ADA23C171}" srcOrd="0" destOrd="0" parTransId="{C04CF6A3-A602-4BA1-8BC2-FD3D536E60C3}" sibTransId="{8CF7CED5-1167-49D4-AB06-220DCCFA44FC}"/>
    <dgm:cxn modelId="{09C5E2FB-B132-4878-B2CE-660BCB6F8057}" type="presOf" srcId="{E74E69BF-45B6-4A7E-BB10-5EDF5618670E}" destId="{55F73851-B1EE-40CA-A466-C73BA9197B8F}" srcOrd="0" destOrd="0" presId="urn:microsoft.com/office/officeart/2005/8/layout/orgChart1"/>
    <dgm:cxn modelId="{1B45C1AC-F623-423E-A9F7-0D4B764C9A21}" type="presParOf" srcId="{6ECF6D7B-1243-4191-9E60-5CD9EB908FCE}" destId="{92DE818E-28C5-4462-834E-8DCDDA7AC97A}" srcOrd="0" destOrd="0" presId="urn:microsoft.com/office/officeart/2005/8/layout/orgChart1"/>
    <dgm:cxn modelId="{8BE41780-3D66-4A46-A7C6-F8AE8DF87B62}" type="presParOf" srcId="{92DE818E-28C5-4462-834E-8DCDDA7AC97A}" destId="{6FBAA9AB-347C-4996-803F-15DE783CC41F}" srcOrd="0" destOrd="0" presId="urn:microsoft.com/office/officeart/2005/8/layout/orgChart1"/>
    <dgm:cxn modelId="{7FFE0C22-8088-4188-AD0F-E6C8F2DA101C}" type="presParOf" srcId="{6FBAA9AB-347C-4996-803F-15DE783CC41F}" destId="{1509BE50-9159-44B9-91C4-84C93F5D6383}" srcOrd="0" destOrd="0" presId="urn:microsoft.com/office/officeart/2005/8/layout/orgChart1"/>
    <dgm:cxn modelId="{8EAA0F47-BC64-4EF4-9849-AAB8AC37A8FA}" type="presParOf" srcId="{6FBAA9AB-347C-4996-803F-15DE783CC41F}" destId="{92C3A0E3-513F-4A95-9902-B71B802DB20C}" srcOrd="1" destOrd="0" presId="urn:microsoft.com/office/officeart/2005/8/layout/orgChart1"/>
    <dgm:cxn modelId="{576334A5-98B1-489A-87B2-36CC564E491B}" type="presParOf" srcId="{92DE818E-28C5-4462-834E-8DCDDA7AC97A}" destId="{61FE7FCA-BDA7-4EBA-802A-99959FDDC05F}" srcOrd="1" destOrd="0" presId="urn:microsoft.com/office/officeart/2005/8/layout/orgChart1"/>
    <dgm:cxn modelId="{DA6C6E10-6164-42AD-A7C1-637C2E83B6AC}" type="presParOf" srcId="{61FE7FCA-BDA7-4EBA-802A-99959FDDC05F}" destId="{E770285D-20AE-4280-9A73-1A9C81964BE4}" srcOrd="0" destOrd="0" presId="urn:microsoft.com/office/officeart/2005/8/layout/orgChart1"/>
    <dgm:cxn modelId="{EAA08E5F-B2C8-4106-A089-57A03B30256E}" type="presParOf" srcId="{61FE7FCA-BDA7-4EBA-802A-99959FDDC05F}" destId="{3D6E4ABF-3DDA-49F7-A4A5-598FBCFC304D}" srcOrd="1" destOrd="0" presId="urn:microsoft.com/office/officeart/2005/8/layout/orgChart1"/>
    <dgm:cxn modelId="{F84198A9-A1D0-4751-9860-A44A5C6C4C36}" type="presParOf" srcId="{3D6E4ABF-3DDA-49F7-A4A5-598FBCFC304D}" destId="{71EAE764-D111-44DF-A1EB-D8D7EF97FA66}" srcOrd="0" destOrd="0" presId="urn:microsoft.com/office/officeart/2005/8/layout/orgChart1"/>
    <dgm:cxn modelId="{0657258A-A71B-4200-AE58-01AE23B67206}" type="presParOf" srcId="{71EAE764-D111-44DF-A1EB-D8D7EF97FA66}" destId="{784A0263-1F01-4B70-A9B7-185288020832}" srcOrd="0" destOrd="0" presId="urn:microsoft.com/office/officeart/2005/8/layout/orgChart1"/>
    <dgm:cxn modelId="{2A000E0A-7BA0-4EBF-804A-52033C3C7A7B}" type="presParOf" srcId="{71EAE764-D111-44DF-A1EB-D8D7EF97FA66}" destId="{E38DEAB3-0F97-4E2F-BAB4-4DBFF8C21EBF}" srcOrd="1" destOrd="0" presId="urn:microsoft.com/office/officeart/2005/8/layout/orgChart1"/>
    <dgm:cxn modelId="{DEF7CA03-4F82-4D54-9614-699FB9C09CD1}" type="presParOf" srcId="{3D6E4ABF-3DDA-49F7-A4A5-598FBCFC304D}" destId="{EC3F6D6D-ED19-4A1C-A4A5-960831B9C2DF}" srcOrd="1" destOrd="0" presId="urn:microsoft.com/office/officeart/2005/8/layout/orgChart1"/>
    <dgm:cxn modelId="{CE111714-100C-49D3-B36E-52C00D10E362}" type="presParOf" srcId="{3D6E4ABF-3DDA-49F7-A4A5-598FBCFC304D}" destId="{8E9962A3-A320-4295-9AFD-668BDA763F24}" srcOrd="2" destOrd="0" presId="urn:microsoft.com/office/officeart/2005/8/layout/orgChart1"/>
    <dgm:cxn modelId="{34DF0DF3-4385-44BD-B49E-8321C3F1AC82}" type="presParOf" srcId="{61FE7FCA-BDA7-4EBA-802A-99959FDDC05F}" destId="{BDE31BB2-9090-4AC5-95E9-0C6672B14D16}" srcOrd="2" destOrd="0" presId="urn:microsoft.com/office/officeart/2005/8/layout/orgChart1"/>
    <dgm:cxn modelId="{ED2F8599-A73C-428D-AABD-79E2F0066F92}" type="presParOf" srcId="{61FE7FCA-BDA7-4EBA-802A-99959FDDC05F}" destId="{C8CC71F2-E3E5-4BDC-8A31-3A876E5E19AA}" srcOrd="3" destOrd="0" presId="urn:microsoft.com/office/officeart/2005/8/layout/orgChart1"/>
    <dgm:cxn modelId="{5589F389-F064-455B-9B5B-57AA57502C39}" type="presParOf" srcId="{C8CC71F2-E3E5-4BDC-8A31-3A876E5E19AA}" destId="{EF7B5425-0580-4C2A-B128-06B2A6C3EFA6}" srcOrd="0" destOrd="0" presId="urn:microsoft.com/office/officeart/2005/8/layout/orgChart1"/>
    <dgm:cxn modelId="{920113BD-1F57-47FB-90B9-24F41F2242C3}" type="presParOf" srcId="{EF7B5425-0580-4C2A-B128-06B2A6C3EFA6}" destId="{14C5F7B5-2AD3-4B25-A178-2364A11E8660}" srcOrd="0" destOrd="0" presId="urn:microsoft.com/office/officeart/2005/8/layout/orgChart1"/>
    <dgm:cxn modelId="{A2CCDF3A-C298-4AAE-8327-A177F4271B25}" type="presParOf" srcId="{EF7B5425-0580-4C2A-B128-06B2A6C3EFA6}" destId="{FDF0D2C6-04C3-4C75-A23B-BAE32F567677}" srcOrd="1" destOrd="0" presId="urn:microsoft.com/office/officeart/2005/8/layout/orgChart1"/>
    <dgm:cxn modelId="{416E4DBD-B4A6-416A-905A-B03CE2613AB5}" type="presParOf" srcId="{C8CC71F2-E3E5-4BDC-8A31-3A876E5E19AA}" destId="{84FD6360-C23F-4232-942E-D4736CA1C973}" srcOrd="1" destOrd="0" presId="urn:microsoft.com/office/officeart/2005/8/layout/orgChart1"/>
    <dgm:cxn modelId="{A274C033-7971-4039-A08F-D50623E41C53}" type="presParOf" srcId="{C8CC71F2-E3E5-4BDC-8A31-3A876E5E19AA}" destId="{468DC710-6097-44AE-A32F-F0F6CECD410E}" srcOrd="2" destOrd="0" presId="urn:microsoft.com/office/officeart/2005/8/layout/orgChart1"/>
    <dgm:cxn modelId="{DE913084-AACA-4AB1-99CB-3396D565CE4B}" type="presParOf" srcId="{61FE7FCA-BDA7-4EBA-802A-99959FDDC05F}" destId="{A5DB4CE5-657D-4507-87A9-29953019F78C}" srcOrd="4" destOrd="0" presId="urn:microsoft.com/office/officeart/2005/8/layout/orgChart1"/>
    <dgm:cxn modelId="{CADB3112-47C7-40D8-908B-5AC2C2AB4DBC}" type="presParOf" srcId="{61FE7FCA-BDA7-4EBA-802A-99959FDDC05F}" destId="{4AD64136-2D15-4F66-805F-052C75B12012}" srcOrd="5" destOrd="0" presId="urn:microsoft.com/office/officeart/2005/8/layout/orgChart1"/>
    <dgm:cxn modelId="{649BDBAC-19EF-48A8-935D-E7C9C647E7B0}" type="presParOf" srcId="{4AD64136-2D15-4F66-805F-052C75B12012}" destId="{A7D7F8FD-5FDA-4B94-A530-259A7AC2A5AD}" srcOrd="0" destOrd="0" presId="urn:microsoft.com/office/officeart/2005/8/layout/orgChart1"/>
    <dgm:cxn modelId="{99BEB5B0-21F8-49F3-A652-A0476C9FBD29}" type="presParOf" srcId="{A7D7F8FD-5FDA-4B94-A530-259A7AC2A5AD}" destId="{55F73851-B1EE-40CA-A466-C73BA9197B8F}" srcOrd="0" destOrd="0" presId="urn:microsoft.com/office/officeart/2005/8/layout/orgChart1"/>
    <dgm:cxn modelId="{A9E4E547-7F05-420B-BAA0-8D938AC591DC}" type="presParOf" srcId="{A7D7F8FD-5FDA-4B94-A530-259A7AC2A5AD}" destId="{2CCE5753-2326-424C-A11C-F47F43011CB4}" srcOrd="1" destOrd="0" presId="urn:microsoft.com/office/officeart/2005/8/layout/orgChart1"/>
    <dgm:cxn modelId="{9892FBBB-FB60-464B-B9FE-275BCA5E73E7}" type="presParOf" srcId="{4AD64136-2D15-4F66-805F-052C75B12012}" destId="{2216461A-38C2-46E8-B3CE-4959339D2FC9}" srcOrd="1" destOrd="0" presId="urn:microsoft.com/office/officeart/2005/8/layout/orgChart1"/>
    <dgm:cxn modelId="{27E002BB-754E-4B79-9F74-78FAC369BCE9}" type="presParOf" srcId="{4AD64136-2D15-4F66-805F-052C75B12012}" destId="{3C1D5175-8280-49A0-A1B5-7CCBAF20FF4B}" srcOrd="2" destOrd="0" presId="urn:microsoft.com/office/officeart/2005/8/layout/orgChart1"/>
    <dgm:cxn modelId="{B307C7E2-4FDE-4F5C-8ADD-7F41EDAA6871}" type="presParOf" srcId="{92DE818E-28C5-4462-834E-8DCDDA7AC97A}" destId="{84D8070E-E671-458B-BA32-4C80BDF22C1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A5C980-FC90-4DB7-ACCB-F28673A8469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AFE40369-65FC-4210-9C63-D8D1D774763B}">
      <dgm:prSet phldrT="[Texte]"/>
      <dgm:spPr/>
      <dgm:t>
        <a:bodyPr/>
        <a:lstStyle/>
        <a:p>
          <a:r>
            <a:rPr lang="fr-FR" dirty="0">
              <a:latin typeface="Bookman Old Style" panose="02050604050505020204" pitchFamily="18" charset="0"/>
            </a:rPr>
            <a:t>Exécutif</a:t>
          </a:r>
        </a:p>
      </dgm:t>
    </dgm:pt>
    <dgm:pt modelId="{E7CA396A-C3B5-4241-8E9D-1A48F22166FC}" type="parTrans" cxnId="{BF5A1DA9-6EEE-40D7-8183-B46E0F4A385C}">
      <dgm:prSet/>
      <dgm:spPr/>
      <dgm:t>
        <a:bodyPr/>
        <a:lstStyle/>
        <a:p>
          <a:endParaRPr lang="fr-FR"/>
        </a:p>
      </dgm:t>
    </dgm:pt>
    <dgm:pt modelId="{7EB001AB-3823-4399-AAF1-E9A89F80D406}" type="sibTrans" cxnId="{BF5A1DA9-6EEE-40D7-8183-B46E0F4A385C}">
      <dgm:prSet/>
      <dgm:spPr/>
      <dgm:t>
        <a:bodyPr/>
        <a:lstStyle/>
        <a:p>
          <a:endParaRPr lang="fr-FR"/>
        </a:p>
      </dgm:t>
    </dgm:pt>
    <dgm:pt modelId="{085C4A6C-0367-4763-90A8-CB22014B8A8C}">
      <dgm:prSet phldrT="[Texte]" custT="1"/>
      <dgm:spPr/>
      <dgm:t>
        <a:bodyPr/>
        <a:lstStyle/>
        <a:p>
          <a:pPr marL="285750" lvl="1" indent="-285750" algn="l" defTabSz="2711450">
            <a:lnSpc>
              <a:spcPct val="90000"/>
            </a:lnSpc>
            <a:spcBef>
              <a:spcPct val="0"/>
            </a:spcBef>
            <a:spcAft>
              <a:spcPct val="15000"/>
            </a:spcAft>
            <a:buChar char="•"/>
          </a:pPr>
          <a:r>
            <a:rPr lang="fr-FR" sz="5400" kern="1200" dirty="0">
              <a:solidFill>
                <a:srgbClr val="0F2354"/>
              </a:solidFill>
              <a:latin typeface="Bookman Old Style" panose="02050604050505020204" pitchFamily="18" charset="0"/>
              <a:ea typeface="Lora Regular Medium"/>
              <a:cs typeface="Lora Regular Medium"/>
            </a:rPr>
            <a:t> Ministère de l’Economie et des Finances</a:t>
          </a:r>
        </a:p>
      </dgm:t>
    </dgm:pt>
    <dgm:pt modelId="{E4FAE56F-1E7A-4739-9D58-7B72886BFFF1}" type="parTrans" cxnId="{78E18A3B-EB66-4450-932F-52D8D335E521}">
      <dgm:prSet/>
      <dgm:spPr/>
      <dgm:t>
        <a:bodyPr/>
        <a:lstStyle/>
        <a:p>
          <a:endParaRPr lang="fr-FR"/>
        </a:p>
      </dgm:t>
    </dgm:pt>
    <dgm:pt modelId="{D44BEDDD-4A3A-43F6-AB9E-3252843C32F0}" type="sibTrans" cxnId="{78E18A3B-EB66-4450-932F-52D8D335E521}">
      <dgm:prSet/>
      <dgm:spPr/>
      <dgm:t>
        <a:bodyPr/>
        <a:lstStyle/>
        <a:p>
          <a:endParaRPr lang="fr-FR"/>
        </a:p>
      </dgm:t>
    </dgm:pt>
    <dgm:pt modelId="{9C0C0B15-A8AE-4E9C-A5DA-80D2556DA909}">
      <dgm:prSet phldrT="[Texte]" custT="1"/>
      <dgm:spPr/>
      <dgm:t>
        <a:bodyPr/>
        <a:lstStyle/>
        <a:p>
          <a:pPr marL="228600" lvl="1" indent="0" algn="just" defTabSz="1066800">
            <a:lnSpc>
              <a:spcPct val="90000"/>
            </a:lnSpc>
            <a:spcBef>
              <a:spcPct val="0"/>
            </a:spcBef>
            <a:spcAft>
              <a:spcPct val="15000"/>
            </a:spcAft>
            <a:buFont typeface="Courier New" panose="02070309020205020404" pitchFamily="49" charset="0"/>
            <a:buNone/>
          </a:pPr>
          <a:r>
            <a:rPr lang="fr-FR" sz="2400" b="0" kern="1200" dirty="0">
              <a:solidFill>
                <a:schemeClr val="bg2"/>
              </a:solidFill>
              <a:latin typeface="Bookman Old Style" panose="02050604050505020204" pitchFamily="18" charset="0"/>
            </a:rPr>
            <a:t>- Direction générale du Budget: Création à la DGB du </a:t>
          </a:r>
          <a:r>
            <a:rPr lang="fr-FR" sz="2400" b="1" kern="1200" dirty="0">
              <a:solidFill>
                <a:schemeClr val="bg2"/>
              </a:solidFill>
              <a:latin typeface="Bookman Old Style" panose="02050604050505020204" pitchFamily="18" charset="0"/>
            </a:rPr>
            <a:t>Pôle Budget Ouvert </a:t>
          </a:r>
          <a:r>
            <a:rPr lang="fr-FR" sz="2400" b="0" kern="1200" dirty="0">
              <a:solidFill>
                <a:schemeClr val="bg2"/>
              </a:solidFill>
              <a:latin typeface="Bookman Old Style" panose="02050604050505020204" pitchFamily="18" charset="0"/>
            </a:rPr>
            <a:t>(PBO)</a:t>
          </a:r>
        </a:p>
      </dgm:t>
    </dgm:pt>
    <dgm:pt modelId="{6B70C78D-8279-4701-8C23-977A08C4579E}" type="parTrans" cxnId="{9D015579-809D-47E6-8369-449214784E39}">
      <dgm:prSet/>
      <dgm:spPr/>
      <dgm:t>
        <a:bodyPr/>
        <a:lstStyle/>
        <a:p>
          <a:endParaRPr lang="fr-FR"/>
        </a:p>
      </dgm:t>
    </dgm:pt>
    <dgm:pt modelId="{1EB17392-AF24-46B9-A04A-F177C7F814D2}" type="sibTrans" cxnId="{9D015579-809D-47E6-8369-449214784E39}">
      <dgm:prSet/>
      <dgm:spPr/>
      <dgm:t>
        <a:bodyPr/>
        <a:lstStyle/>
        <a:p>
          <a:endParaRPr lang="fr-FR"/>
        </a:p>
      </dgm:t>
    </dgm:pt>
    <dgm:pt modelId="{2396BBBE-F879-4FF7-8E0E-D3551D52075C}">
      <dgm:prSet phldrT="[Texte]"/>
      <dgm:spPr/>
      <dgm:t>
        <a:bodyPr/>
        <a:lstStyle/>
        <a:p>
          <a:r>
            <a:rPr lang="fr-FR" dirty="0">
              <a:latin typeface="Bookman Old Style" panose="02050604050505020204" pitchFamily="18" charset="0"/>
            </a:rPr>
            <a:t>Législatif</a:t>
          </a:r>
        </a:p>
      </dgm:t>
    </dgm:pt>
    <dgm:pt modelId="{AB4739B8-AE40-41A7-ACDE-3C052EDE6EE8}" type="parTrans" cxnId="{2400ACC0-7F62-4C85-A4B1-8BA5F16AB85C}">
      <dgm:prSet/>
      <dgm:spPr/>
      <dgm:t>
        <a:bodyPr/>
        <a:lstStyle/>
        <a:p>
          <a:endParaRPr lang="fr-FR"/>
        </a:p>
      </dgm:t>
    </dgm:pt>
    <dgm:pt modelId="{9DD24179-5CE2-4D28-A757-32CFFD7D7E1D}" type="sibTrans" cxnId="{2400ACC0-7F62-4C85-A4B1-8BA5F16AB85C}">
      <dgm:prSet/>
      <dgm:spPr/>
      <dgm:t>
        <a:bodyPr/>
        <a:lstStyle/>
        <a:p>
          <a:endParaRPr lang="fr-FR"/>
        </a:p>
      </dgm:t>
    </dgm:pt>
    <dgm:pt modelId="{8E305DD6-B7A9-4464-97AB-BF2B879EDBF9}">
      <dgm:prSet phldrT="[Texte]" custT="1"/>
      <dgm:spPr/>
      <dgm:t>
        <a:bodyPr/>
        <a:lstStyle/>
        <a:p>
          <a:pPr marL="285750" lvl="1" indent="-285750" algn="l" defTabSz="2711450">
            <a:lnSpc>
              <a:spcPct val="90000"/>
            </a:lnSpc>
            <a:spcBef>
              <a:spcPct val="0"/>
            </a:spcBef>
            <a:spcAft>
              <a:spcPct val="15000"/>
            </a:spcAft>
            <a:buChar char="•"/>
          </a:pPr>
          <a:r>
            <a:rPr lang="fr-FR" sz="5400" kern="1200" dirty="0">
              <a:solidFill>
                <a:srgbClr val="0F2354"/>
              </a:solidFill>
              <a:latin typeface="Bookman Old Style" panose="02050604050505020204" pitchFamily="18" charset="0"/>
              <a:ea typeface="Lora Regular Medium"/>
              <a:cs typeface="Lora Regular Medium"/>
            </a:rPr>
            <a:t> Commission des finances et des Echanges</a:t>
          </a:r>
        </a:p>
      </dgm:t>
    </dgm:pt>
    <dgm:pt modelId="{1882EA29-7015-4A09-87CB-A4E011AC0C0B}" type="parTrans" cxnId="{4FA63972-AA8F-4955-867D-D07785F40BD3}">
      <dgm:prSet/>
      <dgm:spPr/>
      <dgm:t>
        <a:bodyPr/>
        <a:lstStyle/>
        <a:p>
          <a:endParaRPr lang="fr-FR"/>
        </a:p>
      </dgm:t>
    </dgm:pt>
    <dgm:pt modelId="{8B601E86-BC3A-44E7-BCAD-A915B42672D7}" type="sibTrans" cxnId="{4FA63972-AA8F-4955-867D-D07785F40BD3}">
      <dgm:prSet/>
      <dgm:spPr/>
      <dgm:t>
        <a:bodyPr/>
        <a:lstStyle/>
        <a:p>
          <a:endParaRPr lang="fr-FR"/>
        </a:p>
      </dgm:t>
    </dgm:pt>
    <dgm:pt modelId="{1F1A2432-7781-4EB4-97A5-D2A6C34A455F}">
      <dgm:prSet phldrT="[Texte]"/>
      <dgm:spPr/>
      <dgm:t>
        <a:bodyPr/>
        <a:lstStyle/>
        <a:p>
          <a:r>
            <a:rPr lang="fr-FR" dirty="0">
              <a:latin typeface="Bookman Old Style" panose="02050604050505020204" pitchFamily="18" charset="0"/>
            </a:rPr>
            <a:t>Juridictionnel   </a:t>
          </a:r>
        </a:p>
      </dgm:t>
    </dgm:pt>
    <dgm:pt modelId="{674D0D6C-F417-47FD-BBC9-285C7C8C0479}" type="parTrans" cxnId="{3094CA34-CE1A-46F4-9B97-F10D2DC70F5B}">
      <dgm:prSet/>
      <dgm:spPr/>
      <dgm:t>
        <a:bodyPr/>
        <a:lstStyle/>
        <a:p>
          <a:endParaRPr lang="fr-FR"/>
        </a:p>
      </dgm:t>
    </dgm:pt>
    <dgm:pt modelId="{5018FD9C-C8B8-43C8-8FDB-B6D0EFE9D712}" type="sibTrans" cxnId="{3094CA34-CE1A-46F4-9B97-F10D2DC70F5B}">
      <dgm:prSet/>
      <dgm:spPr/>
      <dgm:t>
        <a:bodyPr/>
        <a:lstStyle/>
        <a:p>
          <a:endParaRPr lang="fr-FR"/>
        </a:p>
      </dgm:t>
    </dgm:pt>
    <dgm:pt modelId="{059341EB-676E-47DD-B5E5-882133C57A53}">
      <dgm:prSet phldrT="[Texte]" custT="1"/>
      <dgm:spPr/>
      <dgm:t>
        <a:bodyPr/>
        <a:lstStyle/>
        <a:p>
          <a:r>
            <a:rPr lang="fr-FR" sz="5400" kern="1200" dirty="0">
              <a:solidFill>
                <a:schemeClr val="bg2"/>
              </a:solidFill>
              <a:latin typeface="Bookman Old Style" panose="02050604050505020204" pitchFamily="18" charset="0"/>
            </a:rPr>
            <a:t> Cour des comptes</a:t>
          </a:r>
        </a:p>
      </dgm:t>
    </dgm:pt>
    <dgm:pt modelId="{9DE0D613-149F-4DE7-B645-6B4C005E0FD2}" type="parTrans" cxnId="{844BD567-C100-4B83-BCC4-947688C84D20}">
      <dgm:prSet/>
      <dgm:spPr/>
      <dgm:t>
        <a:bodyPr/>
        <a:lstStyle/>
        <a:p>
          <a:endParaRPr lang="fr-FR"/>
        </a:p>
      </dgm:t>
    </dgm:pt>
    <dgm:pt modelId="{0464AF96-6767-4D0D-AD6E-A7D0242874A1}" type="sibTrans" cxnId="{844BD567-C100-4B83-BCC4-947688C84D20}">
      <dgm:prSet/>
      <dgm:spPr/>
      <dgm:t>
        <a:bodyPr/>
        <a:lstStyle/>
        <a:p>
          <a:endParaRPr lang="fr-FR"/>
        </a:p>
      </dgm:t>
    </dgm:pt>
    <dgm:pt modelId="{29618DE3-54D8-4F1B-BADE-B8AEB48B6D1B}">
      <dgm:prSet phldrT="[Texte]" custT="1"/>
      <dgm:spPr/>
      <dgm:t>
        <a:bodyPr/>
        <a:lstStyle/>
        <a:p>
          <a:pPr marL="285750" lvl="1" indent="-285750" algn="l" defTabSz="2711450">
            <a:lnSpc>
              <a:spcPct val="90000"/>
            </a:lnSpc>
            <a:spcBef>
              <a:spcPct val="0"/>
            </a:spcBef>
            <a:spcAft>
              <a:spcPct val="15000"/>
            </a:spcAft>
            <a:buNone/>
          </a:pPr>
          <a:r>
            <a:rPr lang="fr-FR" sz="2400" b="1" kern="1200" dirty="0">
              <a:solidFill>
                <a:srgbClr val="0F2354"/>
              </a:solidFill>
              <a:latin typeface="Bookman Old Style" panose="02050604050505020204" pitchFamily="18" charset="0"/>
              <a:ea typeface="Lora Regular Medium"/>
              <a:cs typeface="Lora Regular Medium"/>
            </a:rPr>
            <a:t>   Institutionnalisation des audiences publiques (Echanges entre les OSC, centrales syndicales et la commission du Parlement</a:t>
          </a:r>
        </a:p>
      </dgm:t>
    </dgm:pt>
    <dgm:pt modelId="{658E6389-7F8F-4C38-9580-CA254373F2A9}" type="parTrans" cxnId="{81D818C6-E8F6-442E-89AA-0B4EE4C24FED}">
      <dgm:prSet/>
      <dgm:spPr/>
      <dgm:t>
        <a:bodyPr/>
        <a:lstStyle/>
        <a:p>
          <a:endParaRPr lang="fr-FR"/>
        </a:p>
      </dgm:t>
    </dgm:pt>
    <dgm:pt modelId="{079B7106-BD79-4498-9AD1-D352BB13F94A}" type="sibTrans" cxnId="{81D818C6-E8F6-442E-89AA-0B4EE4C24FED}">
      <dgm:prSet/>
      <dgm:spPr/>
      <dgm:t>
        <a:bodyPr/>
        <a:lstStyle/>
        <a:p>
          <a:endParaRPr lang="fr-FR"/>
        </a:p>
      </dgm:t>
    </dgm:pt>
    <dgm:pt modelId="{0BA468E2-C97B-41A4-9239-0A45DE59F8EC}">
      <dgm:prSet phldrT="[Texte]" custT="1"/>
      <dgm:spPr/>
      <dgm:t>
        <a:bodyPr/>
        <a:lstStyle/>
        <a:p>
          <a:pPr>
            <a:buNone/>
          </a:pPr>
          <a:r>
            <a:rPr lang="fr-FR" sz="2400" b="1" kern="1200" dirty="0">
              <a:solidFill>
                <a:srgbClr val="0F2354"/>
              </a:solidFill>
              <a:latin typeface="Bookman Old Style" panose="02050604050505020204" pitchFamily="18" charset="0"/>
              <a:ea typeface="Lora Regular Medium"/>
              <a:cs typeface="Lora Regular Medium"/>
            </a:rPr>
            <a:t>     Création et renforcement des moyens d’actions de la Cour des comptes</a:t>
          </a:r>
          <a:endParaRPr lang="fr-FR" sz="6600" kern="1200" dirty="0">
            <a:solidFill>
              <a:schemeClr val="bg2"/>
            </a:solidFill>
            <a:latin typeface="Bookman Old Style" panose="02050604050505020204" pitchFamily="18" charset="0"/>
          </a:endParaRPr>
        </a:p>
      </dgm:t>
    </dgm:pt>
    <dgm:pt modelId="{1CF6E49C-5675-4DCD-B94D-998F770DDB26}" type="parTrans" cxnId="{6577678E-DF70-4EB8-B6DF-928E00EF27BB}">
      <dgm:prSet/>
      <dgm:spPr/>
      <dgm:t>
        <a:bodyPr/>
        <a:lstStyle/>
        <a:p>
          <a:endParaRPr lang="fr-FR"/>
        </a:p>
      </dgm:t>
    </dgm:pt>
    <dgm:pt modelId="{E6615451-0C1C-48AD-B5CA-AFA710C30FE0}" type="sibTrans" cxnId="{6577678E-DF70-4EB8-B6DF-928E00EF27BB}">
      <dgm:prSet/>
      <dgm:spPr/>
      <dgm:t>
        <a:bodyPr/>
        <a:lstStyle/>
        <a:p>
          <a:endParaRPr lang="fr-FR"/>
        </a:p>
      </dgm:t>
    </dgm:pt>
    <dgm:pt modelId="{BBEE8B5D-601E-43EC-93AA-C0929EBA1A48}">
      <dgm:prSet phldrT="[Texte]" custT="1"/>
      <dgm:spPr/>
      <dgm:t>
        <a:bodyPr/>
        <a:lstStyle/>
        <a:p>
          <a:pPr marL="228600" lvl="1" indent="0" algn="just" defTabSz="1066800">
            <a:lnSpc>
              <a:spcPct val="90000"/>
            </a:lnSpc>
            <a:spcBef>
              <a:spcPct val="0"/>
            </a:spcBef>
            <a:spcAft>
              <a:spcPct val="15000"/>
            </a:spcAft>
            <a:buFont typeface="Courier New" panose="02070309020205020404" pitchFamily="49" charset="0"/>
            <a:buNone/>
          </a:pPr>
          <a:r>
            <a:rPr lang="fr-FR" sz="2400" b="0" kern="1200" dirty="0">
              <a:solidFill>
                <a:schemeClr val="bg2"/>
              </a:solidFill>
              <a:latin typeface="Bookman Old Style" panose="02050604050505020204" pitchFamily="18" charset="0"/>
            </a:rPr>
            <a:t>- Mise en place d’un réseau de points focaux budget ouvert (ministères, organes de presse, etc.)</a:t>
          </a:r>
        </a:p>
      </dgm:t>
    </dgm:pt>
    <dgm:pt modelId="{D9D76705-A0AE-47EF-A76F-E684D0ADA21A}" type="parTrans" cxnId="{4BEABE23-044A-4E83-8449-1C3E35538842}">
      <dgm:prSet/>
      <dgm:spPr/>
      <dgm:t>
        <a:bodyPr/>
        <a:lstStyle/>
        <a:p>
          <a:endParaRPr lang="fr-FR"/>
        </a:p>
      </dgm:t>
    </dgm:pt>
    <dgm:pt modelId="{A824E47A-90BB-4DF5-92E1-C9655720D2D0}" type="sibTrans" cxnId="{4BEABE23-044A-4E83-8449-1C3E35538842}">
      <dgm:prSet/>
      <dgm:spPr/>
      <dgm:t>
        <a:bodyPr/>
        <a:lstStyle/>
        <a:p>
          <a:endParaRPr lang="fr-FR"/>
        </a:p>
      </dgm:t>
    </dgm:pt>
    <dgm:pt modelId="{51B9A1A1-1477-426D-9209-14C770AB7A94}" type="pres">
      <dgm:prSet presAssocID="{62A5C980-FC90-4DB7-ACCB-F28673A84695}" presName="linearFlow" presStyleCnt="0">
        <dgm:presLayoutVars>
          <dgm:dir/>
          <dgm:animLvl val="lvl"/>
          <dgm:resizeHandles val="exact"/>
        </dgm:presLayoutVars>
      </dgm:prSet>
      <dgm:spPr/>
    </dgm:pt>
    <dgm:pt modelId="{C9786697-0555-432D-8EAE-7D36D1D01196}" type="pres">
      <dgm:prSet presAssocID="{AFE40369-65FC-4210-9C63-D8D1D774763B}" presName="composite" presStyleCnt="0"/>
      <dgm:spPr/>
    </dgm:pt>
    <dgm:pt modelId="{A3446FF6-4428-4A0A-90B6-027A336C6C33}" type="pres">
      <dgm:prSet presAssocID="{AFE40369-65FC-4210-9C63-D8D1D774763B}" presName="parentText" presStyleLbl="alignNode1" presStyleIdx="0" presStyleCnt="3">
        <dgm:presLayoutVars>
          <dgm:chMax val="1"/>
          <dgm:bulletEnabled val="1"/>
        </dgm:presLayoutVars>
      </dgm:prSet>
      <dgm:spPr/>
    </dgm:pt>
    <dgm:pt modelId="{5160B57D-08D8-426A-BC65-4AE0E782641A}" type="pres">
      <dgm:prSet presAssocID="{AFE40369-65FC-4210-9C63-D8D1D774763B}" presName="descendantText" presStyleLbl="alignAcc1" presStyleIdx="0" presStyleCnt="3" custScaleY="144103">
        <dgm:presLayoutVars>
          <dgm:bulletEnabled val="1"/>
        </dgm:presLayoutVars>
      </dgm:prSet>
      <dgm:spPr/>
    </dgm:pt>
    <dgm:pt modelId="{ECCF6A98-9F88-4B22-8652-CE916ECB2CB4}" type="pres">
      <dgm:prSet presAssocID="{7EB001AB-3823-4399-AAF1-E9A89F80D406}" presName="sp" presStyleCnt="0"/>
      <dgm:spPr/>
    </dgm:pt>
    <dgm:pt modelId="{63D0E55B-182F-4D1A-8235-0DD9103B8239}" type="pres">
      <dgm:prSet presAssocID="{2396BBBE-F879-4FF7-8E0E-D3551D52075C}" presName="composite" presStyleCnt="0"/>
      <dgm:spPr/>
    </dgm:pt>
    <dgm:pt modelId="{795DB5B9-207E-42C1-B07A-3C249DFB6235}" type="pres">
      <dgm:prSet presAssocID="{2396BBBE-F879-4FF7-8E0E-D3551D52075C}" presName="parentText" presStyleLbl="alignNode1" presStyleIdx="1" presStyleCnt="3">
        <dgm:presLayoutVars>
          <dgm:chMax val="1"/>
          <dgm:bulletEnabled val="1"/>
        </dgm:presLayoutVars>
      </dgm:prSet>
      <dgm:spPr/>
    </dgm:pt>
    <dgm:pt modelId="{0FDE137D-8D10-4B9E-8FC8-490CEB28E0A6}" type="pres">
      <dgm:prSet presAssocID="{2396BBBE-F879-4FF7-8E0E-D3551D52075C}" presName="descendantText" presStyleLbl="alignAcc1" presStyleIdx="1" presStyleCnt="3" custScaleY="131576" custLinFactNeighborX="811" custLinFactNeighborY="-3191">
        <dgm:presLayoutVars>
          <dgm:bulletEnabled val="1"/>
        </dgm:presLayoutVars>
      </dgm:prSet>
      <dgm:spPr/>
    </dgm:pt>
    <dgm:pt modelId="{96231762-9AED-48E2-8ECA-6DC3B261B624}" type="pres">
      <dgm:prSet presAssocID="{9DD24179-5CE2-4D28-A757-32CFFD7D7E1D}" presName="sp" presStyleCnt="0"/>
      <dgm:spPr/>
    </dgm:pt>
    <dgm:pt modelId="{B723C1E8-492E-475A-A6DC-FC743F4D3E78}" type="pres">
      <dgm:prSet presAssocID="{1F1A2432-7781-4EB4-97A5-D2A6C34A455F}" presName="composite" presStyleCnt="0"/>
      <dgm:spPr/>
    </dgm:pt>
    <dgm:pt modelId="{E3F25D39-BDA6-4005-BAC1-C4AAC4376421}" type="pres">
      <dgm:prSet presAssocID="{1F1A2432-7781-4EB4-97A5-D2A6C34A455F}" presName="parentText" presStyleLbl="alignNode1" presStyleIdx="2" presStyleCnt="3">
        <dgm:presLayoutVars>
          <dgm:chMax val="1"/>
          <dgm:bulletEnabled val="1"/>
        </dgm:presLayoutVars>
      </dgm:prSet>
      <dgm:spPr/>
    </dgm:pt>
    <dgm:pt modelId="{3F7CA7E9-2B7A-428E-A60B-EF2602F1E1A5}" type="pres">
      <dgm:prSet presAssocID="{1F1A2432-7781-4EB4-97A5-D2A6C34A455F}" presName="descendantText" presStyleLbl="alignAcc1" presStyleIdx="2" presStyleCnt="3" custScaleX="98658" custLinFactNeighborX="-536" custLinFactNeighborY="-851">
        <dgm:presLayoutVars>
          <dgm:bulletEnabled val="1"/>
        </dgm:presLayoutVars>
      </dgm:prSet>
      <dgm:spPr/>
    </dgm:pt>
  </dgm:ptLst>
  <dgm:cxnLst>
    <dgm:cxn modelId="{84758F1D-4C8C-4355-A9B3-5E9D3EE25A63}" type="presOf" srcId="{085C4A6C-0367-4763-90A8-CB22014B8A8C}" destId="{5160B57D-08D8-426A-BC65-4AE0E782641A}" srcOrd="0" destOrd="0" presId="urn:microsoft.com/office/officeart/2005/8/layout/chevron2"/>
    <dgm:cxn modelId="{4BEABE23-044A-4E83-8449-1C3E35538842}" srcId="{AFE40369-65FC-4210-9C63-D8D1D774763B}" destId="{BBEE8B5D-601E-43EC-93AA-C0929EBA1A48}" srcOrd="2" destOrd="0" parTransId="{D9D76705-A0AE-47EF-A76F-E684D0ADA21A}" sibTransId="{A824E47A-90BB-4DF5-92E1-C9655720D2D0}"/>
    <dgm:cxn modelId="{3094CA34-CE1A-46F4-9B97-F10D2DC70F5B}" srcId="{62A5C980-FC90-4DB7-ACCB-F28673A84695}" destId="{1F1A2432-7781-4EB4-97A5-D2A6C34A455F}" srcOrd="2" destOrd="0" parTransId="{674D0D6C-F417-47FD-BBC9-285C7C8C0479}" sibTransId="{5018FD9C-C8B8-43C8-8FDB-B6D0EFE9D712}"/>
    <dgm:cxn modelId="{78E18A3B-EB66-4450-932F-52D8D335E521}" srcId="{AFE40369-65FC-4210-9C63-D8D1D774763B}" destId="{085C4A6C-0367-4763-90A8-CB22014B8A8C}" srcOrd="0" destOrd="0" parTransId="{E4FAE56F-1E7A-4739-9D58-7B72886BFFF1}" sibTransId="{D44BEDDD-4A3A-43F6-AB9E-3252843C32F0}"/>
    <dgm:cxn modelId="{D6E68761-0888-4091-9C52-89D719B43CAF}" type="presOf" srcId="{62A5C980-FC90-4DB7-ACCB-F28673A84695}" destId="{51B9A1A1-1477-426D-9209-14C770AB7A94}" srcOrd="0" destOrd="0" presId="urn:microsoft.com/office/officeart/2005/8/layout/chevron2"/>
    <dgm:cxn modelId="{2BA5C846-CBB2-4AB4-87A3-7BB860605C04}" type="presOf" srcId="{AFE40369-65FC-4210-9C63-D8D1D774763B}" destId="{A3446FF6-4428-4A0A-90B6-027A336C6C33}" srcOrd="0" destOrd="0" presId="urn:microsoft.com/office/officeart/2005/8/layout/chevron2"/>
    <dgm:cxn modelId="{844BD567-C100-4B83-BCC4-947688C84D20}" srcId="{1F1A2432-7781-4EB4-97A5-D2A6C34A455F}" destId="{059341EB-676E-47DD-B5E5-882133C57A53}" srcOrd="0" destOrd="0" parTransId="{9DE0D613-149F-4DE7-B645-6B4C005E0FD2}" sibTransId="{0464AF96-6767-4D0D-AD6E-A7D0242874A1}"/>
    <dgm:cxn modelId="{CC05614B-5A94-45DD-A7E3-179850B4FF68}" type="presOf" srcId="{1F1A2432-7781-4EB4-97A5-D2A6C34A455F}" destId="{E3F25D39-BDA6-4005-BAC1-C4AAC4376421}" srcOrd="0" destOrd="0" presId="urn:microsoft.com/office/officeart/2005/8/layout/chevron2"/>
    <dgm:cxn modelId="{4FA63972-AA8F-4955-867D-D07785F40BD3}" srcId="{2396BBBE-F879-4FF7-8E0E-D3551D52075C}" destId="{8E305DD6-B7A9-4464-97AB-BF2B879EDBF9}" srcOrd="0" destOrd="0" parTransId="{1882EA29-7015-4A09-87CB-A4E011AC0C0B}" sibTransId="{8B601E86-BC3A-44E7-BCAD-A915B42672D7}"/>
    <dgm:cxn modelId="{9D015579-809D-47E6-8369-449214784E39}" srcId="{AFE40369-65FC-4210-9C63-D8D1D774763B}" destId="{9C0C0B15-A8AE-4E9C-A5DA-80D2556DA909}" srcOrd="1" destOrd="0" parTransId="{6B70C78D-8279-4701-8C23-977A08C4579E}" sibTransId="{1EB17392-AF24-46B9-A04A-F177C7F814D2}"/>
    <dgm:cxn modelId="{A45F3282-FE9D-413D-A409-29E7D458A10B}" type="presOf" srcId="{8E305DD6-B7A9-4464-97AB-BF2B879EDBF9}" destId="{0FDE137D-8D10-4B9E-8FC8-490CEB28E0A6}" srcOrd="0" destOrd="0" presId="urn:microsoft.com/office/officeart/2005/8/layout/chevron2"/>
    <dgm:cxn modelId="{45870483-3714-426D-9100-BCCD326939C5}" type="presOf" srcId="{29618DE3-54D8-4F1B-BADE-B8AEB48B6D1B}" destId="{0FDE137D-8D10-4B9E-8FC8-490CEB28E0A6}" srcOrd="0" destOrd="1" presId="urn:microsoft.com/office/officeart/2005/8/layout/chevron2"/>
    <dgm:cxn modelId="{97E47186-345B-4637-BE34-DF3B206A268E}" type="presOf" srcId="{BBEE8B5D-601E-43EC-93AA-C0929EBA1A48}" destId="{5160B57D-08D8-426A-BC65-4AE0E782641A}" srcOrd="0" destOrd="2" presId="urn:microsoft.com/office/officeart/2005/8/layout/chevron2"/>
    <dgm:cxn modelId="{6577678E-DF70-4EB8-B6DF-928E00EF27BB}" srcId="{1F1A2432-7781-4EB4-97A5-D2A6C34A455F}" destId="{0BA468E2-C97B-41A4-9239-0A45DE59F8EC}" srcOrd="1" destOrd="0" parTransId="{1CF6E49C-5675-4DCD-B94D-998F770DDB26}" sibTransId="{E6615451-0C1C-48AD-B5CA-AFA710C30FE0}"/>
    <dgm:cxn modelId="{CE983493-7328-48E4-B6BA-6A56B31EB7B5}" type="presOf" srcId="{2396BBBE-F879-4FF7-8E0E-D3551D52075C}" destId="{795DB5B9-207E-42C1-B07A-3C249DFB6235}" srcOrd="0" destOrd="0" presId="urn:microsoft.com/office/officeart/2005/8/layout/chevron2"/>
    <dgm:cxn modelId="{98EDC6A8-EBC2-4485-9AEC-A41EE7F4587E}" type="presOf" srcId="{0BA468E2-C97B-41A4-9239-0A45DE59F8EC}" destId="{3F7CA7E9-2B7A-428E-A60B-EF2602F1E1A5}" srcOrd="0" destOrd="1" presId="urn:microsoft.com/office/officeart/2005/8/layout/chevron2"/>
    <dgm:cxn modelId="{BF5A1DA9-6EEE-40D7-8183-B46E0F4A385C}" srcId="{62A5C980-FC90-4DB7-ACCB-F28673A84695}" destId="{AFE40369-65FC-4210-9C63-D8D1D774763B}" srcOrd="0" destOrd="0" parTransId="{E7CA396A-C3B5-4241-8E9D-1A48F22166FC}" sibTransId="{7EB001AB-3823-4399-AAF1-E9A89F80D406}"/>
    <dgm:cxn modelId="{EBC308AC-883D-4771-8186-8442F7C2941E}" type="presOf" srcId="{059341EB-676E-47DD-B5E5-882133C57A53}" destId="{3F7CA7E9-2B7A-428E-A60B-EF2602F1E1A5}" srcOrd="0" destOrd="0" presId="urn:microsoft.com/office/officeart/2005/8/layout/chevron2"/>
    <dgm:cxn modelId="{3F0D83B1-BB20-4B47-AF83-912AC7E69B9C}" type="presOf" srcId="{9C0C0B15-A8AE-4E9C-A5DA-80D2556DA909}" destId="{5160B57D-08D8-426A-BC65-4AE0E782641A}" srcOrd="0" destOrd="1" presId="urn:microsoft.com/office/officeart/2005/8/layout/chevron2"/>
    <dgm:cxn modelId="{2400ACC0-7F62-4C85-A4B1-8BA5F16AB85C}" srcId="{62A5C980-FC90-4DB7-ACCB-F28673A84695}" destId="{2396BBBE-F879-4FF7-8E0E-D3551D52075C}" srcOrd="1" destOrd="0" parTransId="{AB4739B8-AE40-41A7-ACDE-3C052EDE6EE8}" sibTransId="{9DD24179-5CE2-4D28-A757-32CFFD7D7E1D}"/>
    <dgm:cxn modelId="{81D818C6-E8F6-442E-89AA-0B4EE4C24FED}" srcId="{2396BBBE-F879-4FF7-8E0E-D3551D52075C}" destId="{29618DE3-54D8-4F1B-BADE-B8AEB48B6D1B}" srcOrd="1" destOrd="0" parTransId="{658E6389-7F8F-4C38-9580-CA254373F2A9}" sibTransId="{079B7106-BD79-4498-9AD1-D352BB13F94A}"/>
    <dgm:cxn modelId="{919BA958-9F66-43B7-92FE-1F624C3141E8}" type="presParOf" srcId="{51B9A1A1-1477-426D-9209-14C770AB7A94}" destId="{C9786697-0555-432D-8EAE-7D36D1D01196}" srcOrd="0" destOrd="0" presId="urn:microsoft.com/office/officeart/2005/8/layout/chevron2"/>
    <dgm:cxn modelId="{862B457D-6895-41DD-B2AB-7C1F4D40AF5C}" type="presParOf" srcId="{C9786697-0555-432D-8EAE-7D36D1D01196}" destId="{A3446FF6-4428-4A0A-90B6-027A336C6C33}" srcOrd="0" destOrd="0" presId="urn:microsoft.com/office/officeart/2005/8/layout/chevron2"/>
    <dgm:cxn modelId="{C279E764-A0F7-46AD-BCAD-F91BDA667BBF}" type="presParOf" srcId="{C9786697-0555-432D-8EAE-7D36D1D01196}" destId="{5160B57D-08D8-426A-BC65-4AE0E782641A}" srcOrd="1" destOrd="0" presId="urn:microsoft.com/office/officeart/2005/8/layout/chevron2"/>
    <dgm:cxn modelId="{3B603825-E403-4581-9ECB-764C3EBB2A61}" type="presParOf" srcId="{51B9A1A1-1477-426D-9209-14C770AB7A94}" destId="{ECCF6A98-9F88-4B22-8652-CE916ECB2CB4}" srcOrd="1" destOrd="0" presId="urn:microsoft.com/office/officeart/2005/8/layout/chevron2"/>
    <dgm:cxn modelId="{EE438014-0482-4483-B716-4BED56D76079}" type="presParOf" srcId="{51B9A1A1-1477-426D-9209-14C770AB7A94}" destId="{63D0E55B-182F-4D1A-8235-0DD9103B8239}" srcOrd="2" destOrd="0" presId="urn:microsoft.com/office/officeart/2005/8/layout/chevron2"/>
    <dgm:cxn modelId="{E31953ED-F2EA-46CB-B5F4-48D7750D4BF0}" type="presParOf" srcId="{63D0E55B-182F-4D1A-8235-0DD9103B8239}" destId="{795DB5B9-207E-42C1-B07A-3C249DFB6235}" srcOrd="0" destOrd="0" presId="urn:microsoft.com/office/officeart/2005/8/layout/chevron2"/>
    <dgm:cxn modelId="{C15796B6-31D3-44DC-AFA0-38F256542FEE}" type="presParOf" srcId="{63D0E55B-182F-4D1A-8235-0DD9103B8239}" destId="{0FDE137D-8D10-4B9E-8FC8-490CEB28E0A6}" srcOrd="1" destOrd="0" presId="urn:microsoft.com/office/officeart/2005/8/layout/chevron2"/>
    <dgm:cxn modelId="{B051177F-6B60-4462-B402-51672EEC0658}" type="presParOf" srcId="{51B9A1A1-1477-426D-9209-14C770AB7A94}" destId="{96231762-9AED-48E2-8ECA-6DC3B261B624}" srcOrd="3" destOrd="0" presId="urn:microsoft.com/office/officeart/2005/8/layout/chevron2"/>
    <dgm:cxn modelId="{47DF286C-B9D7-4ACE-9605-3BB7994EEFF3}" type="presParOf" srcId="{51B9A1A1-1477-426D-9209-14C770AB7A94}" destId="{B723C1E8-492E-475A-A6DC-FC743F4D3E78}" srcOrd="4" destOrd="0" presId="urn:microsoft.com/office/officeart/2005/8/layout/chevron2"/>
    <dgm:cxn modelId="{49F2A33E-44B9-461F-B0B5-927C65308D5B}" type="presParOf" srcId="{B723C1E8-492E-475A-A6DC-FC743F4D3E78}" destId="{E3F25D39-BDA6-4005-BAC1-C4AAC4376421}" srcOrd="0" destOrd="0" presId="urn:microsoft.com/office/officeart/2005/8/layout/chevron2"/>
    <dgm:cxn modelId="{13092B58-3640-454C-A0A4-7900637AA088}" type="presParOf" srcId="{B723C1E8-492E-475A-A6DC-FC743F4D3E78}" destId="{3F7CA7E9-2B7A-428E-A60B-EF2602F1E1A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B4CE5-657D-4507-87A9-29953019F78C}">
      <dsp:nvSpPr>
        <dsp:cNvPr id="0" name=""/>
        <dsp:cNvSpPr/>
      </dsp:nvSpPr>
      <dsp:spPr>
        <a:xfrm>
          <a:off x="9443823" y="1246255"/>
          <a:ext cx="5880770" cy="739740"/>
        </a:xfrm>
        <a:custGeom>
          <a:avLst/>
          <a:gdLst/>
          <a:ahLst/>
          <a:cxnLst/>
          <a:rect l="0" t="0" r="0" b="0"/>
          <a:pathLst>
            <a:path>
              <a:moveTo>
                <a:pt x="0" y="0"/>
              </a:moveTo>
              <a:lnTo>
                <a:pt x="0" y="350422"/>
              </a:lnTo>
              <a:lnTo>
                <a:pt x="5880770" y="350422"/>
              </a:lnTo>
              <a:lnTo>
                <a:pt x="5880770" y="73974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31BB2-9090-4AC5-95E9-0C6672B14D16}">
      <dsp:nvSpPr>
        <dsp:cNvPr id="0" name=""/>
        <dsp:cNvSpPr/>
      </dsp:nvSpPr>
      <dsp:spPr>
        <a:xfrm>
          <a:off x="9443823" y="1246255"/>
          <a:ext cx="195492" cy="793744"/>
        </a:xfrm>
        <a:custGeom>
          <a:avLst/>
          <a:gdLst/>
          <a:ahLst/>
          <a:cxnLst/>
          <a:rect l="0" t="0" r="0" b="0"/>
          <a:pathLst>
            <a:path>
              <a:moveTo>
                <a:pt x="0" y="0"/>
              </a:moveTo>
              <a:lnTo>
                <a:pt x="0" y="404426"/>
              </a:lnTo>
              <a:lnTo>
                <a:pt x="195492" y="404426"/>
              </a:lnTo>
              <a:lnTo>
                <a:pt x="195492" y="79374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70285D-20AE-4280-9A73-1A9C81964BE4}">
      <dsp:nvSpPr>
        <dsp:cNvPr id="0" name=""/>
        <dsp:cNvSpPr/>
      </dsp:nvSpPr>
      <dsp:spPr>
        <a:xfrm>
          <a:off x="3364741" y="1246255"/>
          <a:ext cx="6079081" cy="765787"/>
        </a:xfrm>
        <a:custGeom>
          <a:avLst/>
          <a:gdLst/>
          <a:ahLst/>
          <a:cxnLst/>
          <a:rect l="0" t="0" r="0" b="0"/>
          <a:pathLst>
            <a:path>
              <a:moveTo>
                <a:pt x="6079081" y="0"/>
              </a:moveTo>
              <a:lnTo>
                <a:pt x="6079081" y="376470"/>
              </a:lnTo>
              <a:lnTo>
                <a:pt x="0" y="376470"/>
              </a:lnTo>
              <a:lnTo>
                <a:pt x="0" y="76578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09BE50-9159-44B9-91C4-84C93F5D6383}">
      <dsp:nvSpPr>
        <dsp:cNvPr id="0" name=""/>
        <dsp:cNvSpPr/>
      </dsp:nvSpPr>
      <dsp:spPr>
        <a:xfrm>
          <a:off x="5706708" y="320958"/>
          <a:ext cx="7474228" cy="92529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fr-FR" sz="4800" b="1" kern="1200" dirty="0">
              <a:solidFill>
                <a:srgbClr val="FF0000"/>
              </a:solidFill>
              <a:latin typeface="Bookman Old Style" panose="02050604050505020204" pitchFamily="18" charset="0"/>
            </a:rPr>
            <a:t>Cadre juridique</a:t>
          </a:r>
        </a:p>
      </dsp:txBody>
      <dsp:txXfrm>
        <a:off x="5706708" y="320958"/>
        <a:ext cx="7474228" cy="925296"/>
      </dsp:txXfrm>
    </dsp:sp>
    <dsp:sp modelId="{784A0263-1F01-4B70-A9B7-185288020832}">
      <dsp:nvSpPr>
        <dsp:cNvPr id="0" name=""/>
        <dsp:cNvSpPr/>
      </dsp:nvSpPr>
      <dsp:spPr>
        <a:xfrm>
          <a:off x="55" y="2012042"/>
          <a:ext cx="6729371" cy="2430750"/>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solidFill>
                <a:schemeClr val="bg2"/>
              </a:solidFill>
              <a:latin typeface="Bookman Old Style" panose="02050604050505020204" pitchFamily="18" charset="0"/>
            </a:rPr>
            <a:t>La loi n°90-32 du 11 décembre 1990 portant constitution de la République du Bénin, telle que modifiée par la loi n°2019-40 du 07 novembre 2019 </a:t>
          </a:r>
        </a:p>
      </dsp:txBody>
      <dsp:txXfrm>
        <a:off x="55" y="2012042"/>
        <a:ext cx="6729371" cy="2430750"/>
      </dsp:txXfrm>
    </dsp:sp>
    <dsp:sp modelId="{14C5F7B5-2AD3-4B25-A178-2364A11E8660}">
      <dsp:nvSpPr>
        <dsp:cNvPr id="0" name=""/>
        <dsp:cNvSpPr/>
      </dsp:nvSpPr>
      <dsp:spPr>
        <a:xfrm>
          <a:off x="6927905" y="2039999"/>
          <a:ext cx="5422821" cy="2330028"/>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solidFill>
                <a:srgbClr val="002060"/>
              </a:solidFill>
              <a:latin typeface="Bookman Old Style" panose="02050604050505020204" pitchFamily="18" charset="0"/>
            </a:rPr>
            <a:t>La loi organique n°2013-14 du 27 septembre 2013 relative aux lois de finances </a:t>
          </a:r>
        </a:p>
      </dsp:txBody>
      <dsp:txXfrm>
        <a:off x="6927905" y="2039999"/>
        <a:ext cx="5422821" cy="2330028"/>
      </dsp:txXfrm>
    </dsp:sp>
    <dsp:sp modelId="{55F73851-B1EE-40CA-A466-C73BA9197B8F}">
      <dsp:nvSpPr>
        <dsp:cNvPr id="0" name=""/>
        <dsp:cNvSpPr/>
      </dsp:nvSpPr>
      <dsp:spPr>
        <a:xfrm>
          <a:off x="12657694" y="1985995"/>
          <a:ext cx="5333797" cy="2318163"/>
        </a:xfrm>
        <a:prstGeom prst="rect">
          <a:avLst/>
        </a:prstGeom>
        <a:solidFill>
          <a:schemeClr val="bg2">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solidFill>
                <a:srgbClr val="002060"/>
              </a:solidFill>
              <a:latin typeface="Bookman Old Style" panose="02050604050505020204" pitchFamily="18" charset="0"/>
            </a:rPr>
            <a:t>Le décret n°2015-035 du 29 janvier 2015 portant code de transparence dans la gestion des finances publiques en République du Bénin </a:t>
          </a:r>
        </a:p>
      </dsp:txBody>
      <dsp:txXfrm>
        <a:off x="12657694" y="1985995"/>
        <a:ext cx="5333797" cy="2318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46FF6-4428-4A0A-90B6-027A336C6C33}">
      <dsp:nvSpPr>
        <dsp:cNvPr id="0" name=""/>
        <dsp:cNvSpPr/>
      </dsp:nvSpPr>
      <dsp:spPr>
        <a:xfrm rot="5400000">
          <a:off x="-476891" y="936453"/>
          <a:ext cx="3179274" cy="22254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Bookman Old Style" panose="02050604050505020204" pitchFamily="18" charset="0"/>
            </a:rPr>
            <a:t>Exécutif</a:t>
          </a:r>
        </a:p>
      </dsp:txBody>
      <dsp:txXfrm rot="-5400000">
        <a:off x="0" y="1572308"/>
        <a:ext cx="2225492" cy="953782"/>
      </dsp:txXfrm>
    </dsp:sp>
    <dsp:sp modelId="{5160B57D-08D8-426A-BC65-4AE0E782641A}">
      <dsp:nvSpPr>
        <dsp:cNvPr id="0" name=""/>
        <dsp:cNvSpPr/>
      </dsp:nvSpPr>
      <dsp:spPr>
        <a:xfrm rot="5400000">
          <a:off x="8665274" y="-6435920"/>
          <a:ext cx="2977929" cy="1585749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711450">
            <a:lnSpc>
              <a:spcPct val="90000"/>
            </a:lnSpc>
            <a:spcBef>
              <a:spcPct val="0"/>
            </a:spcBef>
            <a:spcAft>
              <a:spcPct val="15000"/>
            </a:spcAft>
            <a:buChar char="•"/>
          </a:pPr>
          <a:r>
            <a:rPr lang="fr-FR" sz="5400" kern="1200" dirty="0">
              <a:solidFill>
                <a:srgbClr val="0F2354"/>
              </a:solidFill>
              <a:latin typeface="Bookman Old Style" panose="02050604050505020204" pitchFamily="18" charset="0"/>
              <a:ea typeface="Lora Regular Medium"/>
              <a:cs typeface="Lora Regular Medium"/>
            </a:rPr>
            <a:t> Ministère de l’Economie et des Finances</a:t>
          </a:r>
        </a:p>
        <a:p>
          <a:pPr marL="228600" lvl="1" indent="0" algn="just" defTabSz="1066800">
            <a:lnSpc>
              <a:spcPct val="90000"/>
            </a:lnSpc>
            <a:spcBef>
              <a:spcPct val="0"/>
            </a:spcBef>
            <a:spcAft>
              <a:spcPct val="15000"/>
            </a:spcAft>
            <a:buFont typeface="Courier New" panose="02070309020205020404" pitchFamily="49" charset="0"/>
            <a:buNone/>
          </a:pPr>
          <a:r>
            <a:rPr lang="fr-FR" sz="2400" b="0" kern="1200" dirty="0">
              <a:solidFill>
                <a:schemeClr val="bg2"/>
              </a:solidFill>
              <a:latin typeface="Bookman Old Style" panose="02050604050505020204" pitchFamily="18" charset="0"/>
            </a:rPr>
            <a:t>- Direction générale du Budget: Création à la DGB du </a:t>
          </a:r>
          <a:r>
            <a:rPr lang="fr-FR" sz="2400" b="1" kern="1200" dirty="0">
              <a:solidFill>
                <a:schemeClr val="bg2"/>
              </a:solidFill>
              <a:latin typeface="Bookman Old Style" panose="02050604050505020204" pitchFamily="18" charset="0"/>
            </a:rPr>
            <a:t>Pôle Budget Ouvert </a:t>
          </a:r>
          <a:r>
            <a:rPr lang="fr-FR" sz="2400" b="0" kern="1200" dirty="0">
              <a:solidFill>
                <a:schemeClr val="bg2"/>
              </a:solidFill>
              <a:latin typeface="Bookman Old Style" panose="02050604050505020204" pitchFamily="18" charset="0"/>
            </a:rPr>
            <a:t>(PBO)</a:t>
          </a:r>
        </a:p>
        <a:p>
          <a:pPr marL="228600" lvl="1" indent="0" algn="just" defTabSz="1066800">
            <a:lnSpc>
              <a:spcPct val="90000"/>
            </a:lnSpc>
            <a:spcBef>
              <a:spcPct val="0"/>
            </a:spcBef>
            <a:spcAft>
              <a:spcPct val="15000"/>
            </a:spcAft>
            <a:buFont typeface="Courier New" panose="02070309020205020404" pitchFamily="49" charset="0"/>
            <a:buNone/>
          </a:pPr>
          <a:r>
            <a:rPr lang="fr-FR" sz="2400" b="0" kern="1200" dirty="0">
              <a:solidFill>
                <a:schemeClr val="bg2"/>
              </a:solidFill>
              <a:latin typeface="Bookman Old Style" panose="02050604050505020204" pitchFamily="18" charset="0"/>
            </a:rPr>
            <a:t>- Mise en place d’un réseau de points focaux budget ouvert (ministères, organes de presse, etc.)</a:t>
          </a:r>
        </a:p>
      </dsp:txBody>
      <dsp:txXfrm rot="-5400000">
        <a:off x="2225493" y="149232"/>
        <a:ext cx="15712122" cy="2687187"/>
      </dsp:txXfrm>
    </dsp:sp>
    <dsp:sp modelId="{795DB5B9-207E-42C1-B07A-3C249DFB6235}">
      <dsp:nvSpPr>
        <dsp:cNvPr id="0" name=""/>
        <dsp:cNvSpPr/>
      </dsp:nvSpPr>
      <dsp:spPr>
        <a:xfrm rot="5400000">
          <a:off x="-476891" y="4271452"/>
          <a:ext cx="3179274" cy="22254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Bookman Old Style" panose="02050604050505020204" pitchFamily="18" charset="0"/>
            </a:rPr>
            <a:t>Législatif</a:t>
          </a:r>
        </a:p>
      </dsp:txBody>
      <dsp:txXfrm rot="-5400000">
        <a:off x="0" y="4907307"/>
        <a:ext cx="2225492" cy="953782"/>
      </dsp:txXfrm>
    </dsp:sp>
    <dsp:sp modelId="{0FDE137D-8D10-4B9E-8FC8-490CEB28E0A6}">
      <dsp:nvSpPr>
        <dsp:cNvPr id="0" name=""/>
        <dsp:cNvSpPr/>
      </dsp:nvSpPr>
      <dsp:spPr>
        <a:xfrm rot="5400000">
          <a:off x="8794711" y="-3166863"/>
          <a:ext cx="2719055" cy="1585749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711450">
            <a:lnSpc>
              <a:spcPct val="90000"/>
            </a:lnSpc>
            <a:spcBef>
              <a:spcPct val="0"/>
            </a:spcBef>
            <a:spcAft>
              <a:spcPct val="15000"/>
            </a:spcAft>
            <a:buChar char="•"/>
          </a:pPr>
          <a:r>
            <a:rPr lang="fr-FR" sz="5400" kern="1200" dirty="0">
              <a:solidFill>
                <a:srgbClr val="0F2354"/>
              </a:solidFill>
              <a:latin typeface="Bookman Old Style" panose="02050604050505020204" pitchFamily="18" charset="0"/>
              <a:ea typeface="Lora Regular Medium"/>
              <a:cs typeface="Lora Regular Medium"/>
            </a:rPr>
            <a:t> Commission des finances et des Echanges</a:t>
          </a:r>
        </a:p>
        <a:p>
          <a:pPr marL="285750" lvl="1" indent="-285750" algn="l" defTabSz="2711450">
            <a:lnSpc>
              <a:spcPct val="90000"/>
            </a:lnSpc>
            <a:spcBef>
              <a:spcPct val="0"/>
            </a:spcBef>
            <a:spcAft>
              <a:spcPct val="15000"/>
            </a:spcAft>
            <a:buNone/>
          </a:pPr>
          <a:r>
            <a:rPr lang="fr-FR" sz="2400" b="1" kern="1200" dirty="0">
              <a:solidFill>
                <a:srgbClr val="0F2354"/>
              </a:solidFill>
              <a:latin typeface="Bookman Old Style" panose="02050604050505020204" pitchFamily="18" charset="0"/>
              <a:ea typeface="Lora Regular Medium"/>
              <a:cs typeface="Lora Regular Medium"/>
            </a:rPr>
            <a:t>   Institutionnalisation des audiences publiques (Echanges entre les OSC, centrales syndicales et la commission du Parlement</a:t>
          </a:r>
        </a:p>
      </dsp:txBody>
      <dsp:txXfrm rot="-5400000">
        <a:off x="2225493" y="3535088"/>
        <a:ext cx="15724760" cy="2453589"/>
      </dsp:txXfrm>
    </dsp:sp>
    <dsp:sp modelId="{E3F25D39-BDA6-4005-BAC1-C4AAC4376421}">
      <dsp:nvSpPr>
        <dsp:cNvPr id="0" name=""/>
        <dsp:cNvSpPr/>
      </dsp:nvSpPr>
      <dsp:spPr>
        <a:xfrm rot="5400000">
          <a:off x="-476891" y="7280188"/>
          <a:ext cx="3179274" cy="22254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Bookman Old Style" panose="02050604050505020204" pitchFamily="18" charset="0"/>
            </a:rPr>
            <a:t>Juridictionnel   </a:t>
          </a:r>
        </a:p>
      </dsp:txBody>
      <dsp:txXfrm rot="-5400000">
        <a:off x="0" y="7916043"/>
        <a:ext cx="2225492" cy="953782"/>
      </dsp:txXfrm>
    </dsp:sp>
    <dsp:sp modelId="{3F7CA7E9-2B7A-428E-A60B-EF2602F1E1A5}">
      <dsp:nvSpPr>
        <dsp:cNvPr id="0" name=""/>
        <dsp:cNvSpPr/>
      </dsp:nvSpPr>
      <dsp:spPr>
        <a:xfrm rot="5400000">
          <a:off x="9035978" y="-3367"/>
          <a:ext cx="2066528" cy="156446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fr-FR" sz="5400" kern="1200" dirty="0">
              <a:solidFill>
                <a:schemeClr val="bg2"/>
              </a:solidFill>
              <a:latin typeface="Bookman Old Style" panose="02050604050505020204" pitchFamily="18" charset="0"/>
            </a:rPr>
            <a:t> Cour des comptes</a:t>
          </a:r>
        </a:p>
        <a:p>
          <a:pPr marL="228600" lvl="1" indent="-228600" algn="l" defTabSz="1066800">
            <a:lnSpc>
              <a:spcPct val="90000"/>
            </a:lnSpc>
            <a:spcBef>
              <a:spcPct val="0"/>
            </a:spcBef>
            <a:spcAft>
              <a:spcPct val="15000"/>
            </a:spcAft>
            <a:buNone/>
          </a:pPr>
          <a:r>
            <a:rPr lang="fr-FR" sz="2400" b="1" kern="1200" dirty="0">
              <a:solidFill>
                <a:srgbClr val="0F2354"/>
              </a:solidFill>
              <a:latin typeface="Bookman Old Style" panose="02050604050505020204" pitchFamily="18" charset="0"/>
              <a:ea typeface="Lora Regular Medium"/>
              <a:cs typeface="Lora Regular Medium"/>
            </a:rPr>
            <a:t>     Création et renforcement des moyens d’actions de la Cour des comptes</a:t>
          </a:r>
          <a:endParaRPr lang="fr-FR" sz="6600" kern="1200" dirty="0">
            <a:solidFill>
              <a:schemeClr val="bg2"/>
            </a:solidFill>
            <a:latin typeface="Bookman Old Style" panose="02050604050505020204" pitchFamily="18" charset="0"/>
          </a:endParaRPr>
        </a:p>
      </dsp:txBody>
      <dsp:txXfrm rot="-5400000">
        <a:off x="2246899" y="6886592"/>
        <a:ext cx="15543806" cy="18647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1" name="Shape 1071"/>
          <p:cNvSpPr>
            <a:spLocks noGrp="1" noRot="1" noChangeAspect="1"/>
          </p:cNvSpPr>
          <p:nvPr>
            <p:ph type="sldImg"/>
          </p:nvPr>
        </p:nvSpPr>
        <p:spPr>
          <a:xfrm>
            <a:off x="68263" y="746125"/>
            <a:ext cx="6624637" cy="3727450"/>
          </a:xfrm>
          <a:prstGeom prst="rect">
            <a:avLst/>
          </a:prstGeom>
        </p:spPr>
        <p:txBody>
          <a:bodyPr/>
          <a:lstStyle/>
          <a:p>
            <a:endParaRPr dirty="0"/>
          </a:p>
        </p:txBody>
      </p:sp>
      <p:sp>
        <p:nvSpPr>
          <p:cNvPr id="1072" name="Shape 1072"/>
          <p:cNvSpPr>
            <a:spLocks noGrp="1"/>
          </p:cNvSpPr>
          <p:nvPr>
            <p:ph type="body" sz="quarter" idx="1"/>
          </p:nvPr>
        </p:nvSpPr>
        <p:spPr>
          <a:xfrm>
            <a:off x="901489" y="4722694"/>
            <a:ext cx="4958186" cy="4474131"/>
          </a:xfrm>
          <a:prstGeom prst="rect">
            <a:avLst/>
          </a:prstGeom>
        </p:spPr>
        <p:txBody>
          <a:bodyPr/>
          <a:lstStyle/>
          <a:p>
            <a:endParaRPr dirty="0"/>
          </a:p>
        </p:txBody>
      </p:sp>
    </p:spTree>
    <p:extLst>
      <p:ext uri="{BB962C8B-B14F-4D97-AF65-F5344CB8AC3E}">
        <p14:creationId xmlns:p14="http://schemas.microsoft.com/office/powerpoint/2010/main" val="244036713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Roboto" panose="02000000000000000000" pitchFamily="2" charset="0"/>
        <a:ea typeface="Roboto" panose="02000000000000000000" pitchFamily="2" charset="0"/>
        <a:cs typeface="Roboto" panose="02000000000000000000" pitchFamily="2" charset="0"/>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7010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2353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1343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7050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3033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3185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9831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23536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7.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Navy">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44DC99-3A29-449E-A704-20CB2A823AA8}"/>
              </a:ext>
            </a:extLst>
          </p:cNvPr>
          <p:cNvSpPr>
            <a:spLocks noGrp="1"/>
          </p:cNvSpPr>
          <p:nvPr>
            <p:ph type="title" hasCustomPrompt="1"/>
          </p:nvPr>
        </p:nvSpPr>
        <p:spPr>
          <a:xfrm>
            <a:off x="1532506" y="5770022"/>
            <a:ext cx="13155044" cy="3545427"/>
          </a:xfrm>
        </p:spPr>
        <p:txBody>
          <a:bodyPr/>
          <a:lstStyle>
            <a:lvl1pPr>
              <a:lnSpc>
                <a:spcPct val="85000"/>
              </a:lnSpc>
              <a:defRPr>
                <a:solidFill>
                  <a:schemeClr val="bg1"/>
                </a:solidFill>
              </a:defRPr>
            </a:lvl1pPr>
          </a:lstStyle>
          <a:p>
            <a:r>
              <a:rPr lang="en-US" dirty="0"/>
              <a:t>The title of the presentation goes here</a:t>
            </a:r>
            <a:endParaRPr lang="en-GB" dirty="0"/>
          </a:p>
        </p:txBody>
      </p:sp>
      <p:sp>
        <p:nvSpPr>
          <p:cNvPr id="6" name="Picture Placeholder 5">
            <a:extLst>
              <a:ext uri="{FF2B5EF4-FFF2-40B4-BE49-F238E27FC236}">
                <a16:creationId xmlns:a16="http://schemas.microsoft.com/office/drawing/2014/main" id="{BE48463B-402A-432B-A1C0-84F4D3C527DF}"/>
              </a:ext>
            </a:extLst>
          </p:cNvPr>
          <p:cNvSpPr>
            <a:spLocks noGrp="1"/>
          </p:cNvSpPr>
          <p:nvPr>
            <p:ph type="pic" sz="quarter" idx="10" hasCustomPrompt="1"/>
          </p:nvPr>
        </p:nvSpPr>
        <p:spPr>
          <a:xfrm>
            <a:off x="1531938" y="1352550"/>
            <a:ext cx="4887912" cy="1695450"/>
          </a:xfrm>
          <a:solidFill>
            <a:schemeClr val="tx1">
              <a:lumMod val="95000"/>
            </a:schemeClr>
          </a:solidFill>
        </p:spPr>
        <p:txBody>
          <a:bodyPr anchor="ctr">
            <a:normAutofit/>
          </a:bodyPr>
          <a:lstStyle>
            <a:lvl1pPr algn="ctr">
              <a:defRPr sz="2400">
                <a:latin typeface="Roboto" panose="02000000000000000000" pitchFamily="2" charset="0"/>
                <a:ea typeface="Roboto" panose="02000000000000000000" pitchFamily="2" charset="0"/>
              </a:defRPr>
            </a:lvl1pPr>
          </a:lstStyle>
          <a:p>
            <a:r>
              <a:rPr lang="en-GB" dirty="0"/>
              <a:t>INSERT LOGO</a:t>
            </a:r>
          </a:p>
        </p:txBody>
      </p:sp>
    </p:spTree>
    <p:extLst>
      <p:ext uri="{BB962C8B-B14F-4D97-AF65-F5344CB8AC3E}">
        <p14:creationId xmlns:p14="http://schemas.microsoft.com/office/powerpoint/2010/main" val="2626087148"/>
      </p:ext>
    </p:extLst>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_Blue">
    <p:bg>
      <p:bgPr>
        <a:solidFill>
          <a:srgbClr val="1255AB"/>
        </a:solidFill>
        <a:effectLst/>
      </p:bgPr>
    </p:bg>
    <p:spTree>
      <p:nvGrpSpPr>
        <p:cNvPr id="1" name=""/>
        <p:cNvGrpSpPr/>
        <p:nvPr/>
      </p:nvGrpSpPr>
      <p:grpSpPr>
        <a:xfrm>
          <a:off x="0" y="0"/>
          <a:ext cx="0" cy="0"/>
          <a:chOff x="0" y="0"/>
          <a:chExt cx="0" cy="0"/>
        </a:xfrm>
      </p:grpSpPr>
      <p:sp>
        <p:nvSpPr>
          <p:cNvPr id="29" name="Text Placeholder 19">
            <a:extLst>
              <a:ext uri="{FF2B5EF4-FFF2-40B4-BE49-F238E27FC236}">
                <a16:creationId xmlns:a16="http://schemas.microsoft.com/office/drawing/2014/main" id="{DF3B35BC-4094-46FE-A3BA-29772667CA4C}"/>
              </a:ext>
            </a:extLst>
          </p:cNvPr>
          <p:cNvSpPr>
            <a:spLocks noGrp="1"/>
          </p:cNvSpPr>
          <p:nvPr>
            <p:ph type="body" sz="quarter" idx="10" hasCustomPrompt="1"/>
          </p:nvPr>
        </p:nvSpPr>
        <p:spPr>
          <a:xfrm>
            <a:off x="962178" y="3917205"/>
            <a:ext cx="3462338" cy="5400000"/>
          </a:xfrm>
          <a:prstGeom prst="rect">
            <a:avLst/>
          </a:prstGeom>
        </p:spPr>
        <p:txBody>
          <a:bodyPr anchor="t"/>
          <a:lstStyle>
            <a:lvl1pPr algn="ctr">
              <a:spcBef>
                <a:spcPts val="0"/>
              </a:spcBef>
              <a:spcAft>
                <a:spcPts val="0"/>
              </a:spcAft>
              <a:defRPr sz="33100">
                <a:solidFill>
                  <a:schemeClr val="bg1"/>
                </a:solidFill>
                <a:latin typeface="Roboto Thin" panose="02000000000000000000" pitchFamily="2" charset="0"/>
                <a:ea typeface="Roboto Thin" panose="02000000000000000000" pitchFamily="2" charset="0"/>
              </a:defRPr>
            </a:lvl1pPr>
          </a:lstStyle>
          <a:p>
            <a:pPr lvl="0"/>
            <a:r>
              <a:rPr lang="en-GB" dirty="0"/>
              <a:t>0</a:t>
            </a:r>
          </a:p>
        </p:txBody>
      </p:sp>
      <p:sp>
        <p:nvSpPr>
          <p:cNvPr id="5" name="Title 3">
            <a:extLst>
              <a:ext uri="{FF2B5EF4-FFF2-40B4-BE49-F238E27FC236}">
                <a16:creationId xmlns:a16="http://schemas.microsoft.com/office/drawing/2014/main" id="{A27239E6-4F57-4D5E-AFE1-E7FDE08430EF}"/>
              </a:ext>
            </a:extLst>
          </p:cNvPr>
          <p:cNvSpPr>
            <a:spLocks noGrp="1"/>
          </p:cNvSpPr>
          <p:nvPr>
            <p:ph type="title" hasCustomPrompt="1"/>
          </p:nvPr>
        </p:nvSpPr>
        <p:spPr>
          <a:xfrm>
            <a:off x="4773833" y="4571694"/>
            <a:ext cx="13388939" cy="2032001"/>
          </a:xfrm>
        </p:spPr>
        <p:txBody>
          <a:bodyPr>
            <a:noAutofit/>
          </a:bodyPr>
          <a:lstStyle>
            <a:lvl1pPr>
              <a:defRPr sz="11500">
                <a:solidFill>
                  <a:schemeClr val="bg1"/>
                </a:solidFill>
              </a:defRPr>
            </a:lvl1pPr>
          </a:lstStyle>
          <a:p>
            <a:r>
              <a:rPr lang="en-US" dirty="0"/>
              <a:t>Section divider</a:t>
            </a:r>
            <a:endParaRPr lang="en-GB" dirty="0"/>
          </a:p>
        </p:txBody>
      </p:sp>
    </p:spTree>
    <p:extLst>
      <p:ext uri="{BB962C8B-B14F-4D97-AF65-F5344CB8AC3E}">
        <p14:creationId xmlns:p14="http://schemas.microsoft.com/office/powerpoint/2010/main" val="2563717734"/>
      </p:ext>
    </p:extLst>
  </p:cSld>
  <p:clrMapOvr>
    <a:masterClrMapping/>
  </p:clrMapOvr>
  <p:transition spd="med"/>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Whit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E20E74B-26E6-44D8-BCE9-56277D7269E5}"/>
              </a:ext>
            </a:extLst>
          </p:cNvPr>
          <p:cNvSpPr>
            <a:spLocks noGrp="1"/>
          </p:cNvSpPr>
          <p:nvPr>
            <p:ph type="title" hasCustomPrompt="1"/>
          </p:nvPr>
        </p:nvSpPr>
        <p:spPr/>
        <p:txBody>
          <a:bodyPr/>
          <a:lstStyle/>
          <a:p>
            <a:r>
              <a:rPr lang="en-GB" dirty="0"/>
              <a:t>This is the title of the slide.</a:t>
            </a:r>
          </a:p>
        </p:txBody>
      </p:sp>
    </p:spTree>
    <p:extLst>
      <p:ext uri="{BB962C8B-B14F-4D97-AF65-F5344CB8AC3E}">
        <p14:creationId xmlns:p14="http://schemas.microsoft.com/office/powerpoint/2010/main" val="239748861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Graphics 1">
    <p:spTree>
      <p:nvGrpSpPr>
        <p:cNvPr id="1" name=""/>
        <p:cNvGrpSpPr/>
        <p:nvPr/>
      </p:nvGrpSpPr>
      <p:grpSpPr>
        <a:xfrm>
          <a:off x="0" y="0"/>
          <a:ext cx="0" cy="0"/>
          <a:chOff x="0" y="0"/>
          <a:chExt cx="0" cy="0"/>
        </a:xfrm>
      </p:grpSpPr>
      <p:grpSp>
        <p:nvGrpSpPr>
          <p:cNvPr id="9" name="Group">
            <a:extLst>
              <a:ext uri="{FF2B5EF4-FFF2-40B4-BE49-F238E27FC236}">
                <a16:creationId xmlns:a16="http://schemas.microsoft.com/office/drawing/2014/main" id="{5E5661E8-2591-46BB-A5AA-2EB1AD578E80}"/>
              </a:ext>
            </a:extLst>
          </p:cNvPr>
          <p:cNvGrpSpPr/>
          <p:nvPr userDrawn="1"/>
        </p:nvGrpSpPr>
        <p:grpSpPr>
          <a:xfrm>
            <a:off x="4949" y="-17163"/>
            <a:ext cx="24401903" cy="13724875"/>
            <a:chOff x="0" y="0"/>
            <a:chExt cx="24401900" cy="13724874"/>
          </a:xfrm>
        </p:grpSpPr>
        <p:pic>
          <p:nvPicPr>
            <p:cNvPr id="10" name="Image" descr="Image">
              <a:extLst>
                <a:ext uri="{FF2B5EF4-FFF2-40B4-BE49-F238E27FC236}">
                  <a16:creationId xmlns:a16="http://schemas.microsoft.com/office/drawing/2014/main" id="{4A21EE6A-775E-4EC1-9E58-378CF74EC89E}"/>
                </a:ext>
              </a:extLst>
            </p:cNvPr>
            <p:cNvPicPr>
              <a:picLocks noChangeAspect="1"/>
            </p:cNvPicPr>
            <p:nvPr/>
          </p:nvPicPr>
          <p:blipFill>
            <a:blip r:embed="rId2"/>
            <a:stretch>
              <a:fillRect/>
            </a:stretch>
          </p:blipFill>
          <p:spPr>
            <a:xfrm rot="10800000" flipH="1">
              <a:off x="13957059" y="0"/>
              <a:ext cx="10444842" cy="6272871"/>
            </a:xfrm>
            <a:prstGeom prst="rect">
              <a:avLst/>
            </a:prstGeom>
            <a:ln w="12700" cap="flat">
              <a:noFill/>
              <a:miter lim="400000"/>
            </a:ln>
            <a:effectLst/>
          </p:spPr>
        </p:pic>
        <p:pic>
          <p:nvPicPr>
            <p:cNvPr id="12" name="Image" descr="Image">
              <a:extLst>
                <a:ext uri="{FF2B5EF4-FFF2-40B4-BE49-F238E27FC236}">
                  <a16:creationId xmlns:a16="http://schemas.microsoft.com/office/drawing/2014/main" id="{9433429C-6F2F-4802-9A27-579A428C3152}"/>
                </a:ext>
              </a:extLst>
            </p:cNvPr>
            <p:cNvPicPr>
              <a:picLocks noChangeAspect="1"/>
            </p:cNvPicPr>
            <p:nvPr/>
          </p:nvPicPr>
          <p:blipFill>
            <a:blip r:embed="rId3"/>
            <a:stretch>
              <a:fillRect/>
            </a:stretch>
          </p:blipFill>
          <p:spPr>
            <a:xfrm rot="10800000">
              <a:off x="0" y="11630243"/>
              <a:ext cx="10426914" cy="2094631"/>
            </a:xfrm>
            <a:prstGeom prst="rect">
              <a:avLst/>
            </a:prstGeom>
            <a:ln w="12700" cap="flat">
              <a:noFill/>
              <a:miter lim="400000"/>
            </a:ln>
            <a:effectLst/>
          </p:spPr>
        </p:pic>
      </p:grpSp>
      <p:sp>
        <p:nvSpPr>
          <p:cNvPr id="7" name="Title 6">
            <a:extLst>
              <a:ext uri="{FF2B5EF4-FFF2-40B4-BE49-F238E27FC236}">
                <a16:creationId xmlns:a16="http://schemas.microsoft.com/office/drawing/2014/main" id="{50FB5F55-75A3-4463-B400-6EDAFE998963}"/>
              </a:ext>
            </a:extLst>
          </p:cNvPr>
          <p:cNvSpPr>
            <a:spLocks noGrp="1"/>
          </p:cNvSpPr>
          <p:nvPr>
            <p:ph type="title" hasCustomPrompt="1"/>
          </p:nvPr>
        </p:nvSpPr>
        <p:spPr/>
        <p:txBody>
          <a:bodyPr/>
          <a:lstStyle/>
          <a:p>
            <a:r>
              <a:rPr lang="en-GB" dirty="0"/>
              <a:t>This is the title of the slide.</a:t>
            </a:r>
          </a:p>
        </p:txBody>
      </p:sp>
    </p:spTree>
    <p:extLst>
      <p:ext uri="{BB962C8B-B14F-4D97-AF65-F5344CB8AC3E}">
        <p14:creationId xmlns:p14="http://schemas.microsoft.com/office/powerpoint/2010/main" val="61259314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Graphics 2">
    <p:spTree>
      <p:nvGrpSpPr>
        <p:cNvPr id="1" name=""/>
        <p:cNvGrpSpPr/>
        <p:nvPr/>
      </p:nvGrpSpPr>
      <p:grpSpPr>
        <a:xfrm>
          <a:off x="0" y="0"/>
          <a:ext cx="0" cy="0"/>
          <a:chOff x="0" y="0"/>
          <a:chExt cx="0" cy="0"/>
        </a:xfrm>
      </p:grpSpPr>
      <p:pic>
        <p:nvPicPr>
          <p:cNvPr id="4" name="Group" descr="Group">
            <a:extLst>
              <a:ext uri="{FF2B5EF4-FFF2-40B4-BE49-F238E27FC236}">
                <a16:creationId xmlns:a16="http://schemas.microsoft.com/office/drawing/2014/main" id="{BCF3DF58-C284-4007-A93F-D10BC99F8235}"/>
              </a:ext>
            </a:extLst>
          </p:cNvPr>
          <p:cNvPicPr>
            <a:picLocks noChangeAspect="1"/>
          </p:cNvPicPr>
          <p:nvPr userDrawn="1"/>
        </p:nvPicPr>
        <p:blipFill>
          <a:blip r:embed="rId2"/>
          <a:stretch>
            <a:fillRect/>
          </a:stretch>
        </p:blipFill>
        <p:spPr>
          <a:xfrm rot="16200000" flipH="1">
            <a:off x="16036520" y="5342664"/>
            <a:ext cx="10444842" cy="6272871"/>
          </a:xfrm>
          <a:prstGeom prst="rect">
            <a:avLst/>
          </a:prstGeom>
          <a:ln w="12700">
            <a:miter lim="400000"/>
          </a:ln>
        </p:spPr>
      </p:pic>
      <p:sp>
        <p:nvSpPr>
          <p:cNvPr id="2" name="Title 1">
            <a:extLst>
              <a:ext uri="{FF2B5EF4-FFF2-40B4-BE49-F238E27FC236}">
                <a16:creationId xmlns:a16="http://schemas.microsoft.com/office/drawing/2014/main" id="{1A2FE639-6F99-4145-ABFC-C03EB68A8A69}"/>
              </a:ext>
            </a:extLst>
          </p:cNvPr>
          <p:cNvSpPr>
            <a:spLocks noGrp="1"/>
          </p:cNvSpPr>
          <p:nvPr>
            <p:ph type="title" hasCustomPrompt="1"/>
          </p:nvPr>
        </p:nvSpPr>
        <p:spPr/>
        <p:txBody>
          <a:bodyPr/>
          <a:lstStyle/>
          <a:p>
            <a:r>
              <a:rPr lang="en-GB" dirty="0"/>
              <a:t>This is the title of the slide.</a:t>
            </a:r>
          </a:p>
        </p:txBody>
      </p:sp>
    </p:spTree>
    <p:extLst>
      <p:ext uri="{BB962C8B-B14F-4D97-AF65-F5344CB8AC3E}">
        <p14:creationId xmlns:p14="http://schemas.microsoft.com/office/powerpoint/2010/main" val="164647278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C8E4-D34D-4C86-84CD-07C5A32F9A12}"/>
              </a:ext>
            </a:extLst>
          </p:cNvPr>
          <p:cNvSpPr>
            <a:spLocks noGrp="1"/>
          </p:cNvSpPr>
          <p:nvPr>
            <p:ph type="title" hasCustomPrompt="1"/>
          </p:nvPr>
        </p:nvSpPr>
        <p:spPr>
          <a:xfrm>
            <a:off x="1418206" y="1598072"/>
            <a:ext cx="21572424" cy="3164427"/>
          </a:xfrm>
        </p:spPr>
        <p:txBody>
          <a:bodyPr/>
          <a:lstStyle>
            <a:lvl1pPr>
              <a:defRPr/>
            </a:lvl1pPr>
          </a:lstStyle>
          <a:p>
            <a:r>
              <a:rPr lang="en-US" dirty="0"/>
              <a:t>Title </a:t>
            </a:r>
            <a:br>
              <a:rPr lang="en-US" dirty="0"/>
            </a:br>
            <a:r>
              <a:rPr lang="en-US" dirty="0"/>
              <a:t>Up To Two Lines</a:t>
            </a:r>
            <a:endParaRPr lang="en-GB" dirty="0"/>
          </a:p>
        </p:txBody>
      </p:sp>
    </p:spTree>
    <p:extLst>
      <p:ext uri="{BB962C8B-B14F-4D97-AF65-F5344CB8AC3E}">
        <p14:creationId xmlns:p14="http://schemas.microsoft.com/office/powerpoint/2010/main" val="98114829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Title Only">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83982E68-0C75-49BE-8370-4C40BEF26BE0}"/>
              </a:ext>
            </a:extLst>
          </p:cNvPr>
          <p:cNvSpPr>
            <a:spLocks noGrp="1"/>
          </p:cNvSpPr>
          <p:nvPr>
            <p:ph type="title" hasCustomPrompt="1"/>
          </p:nvPr>
        </p:nvSpPr>
        <p:spPr>
          <a:xfrm>
            <a:off x="1418205" y="1598073"/>
            <a:ext cx="21572423" cy="1210441"/>
          </a:xfrm>
        </p:spPr>
        <p:txBody>
          <a:bodyPr>
            <a:normAutofit/>
          </a:bodyPr>
          <a:lstStyle>
            <a:lvl1pPr>
              <a:defRPr sz="6600"/>
            </a:lvl1pPr>
          </a:lstStyle>
          <a:p>
            <a:r>
              <a:rPr lang="en-GB" dirty="0"/>
              <a:t>This is the title of the slide.</a:t>
            </a:r>
          </a:p>
        </p:txBody>
      </p:sp>
    </p:spTree>
    <p:extLst>
      <p:ext uri="{BB962C8B-B14F-4D97-AF65-F5344CB8AC3E}">
        <p14:creationId xmlns:p14="http://schemas.microsoft.com/office/powerpoint/2010/main" val="232579481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AEC82-89DD-4DD9-A3C9-5A721F44BED3}"/>
              </a:ext>
            </a:extLst>
          </p:cNvPr>
          <p:cNvSpPr>
            <a:spLocks noGrp="1"/>
          </p:cNvSpPr>
          <p:nvPr>
            <p:ph type="title" hasCustomPrompt="1"/>
          </p:nvPr>
        </p:nvSpPr>
        <p:spPr>
          <a:xfrm>
            <a:off x="1581491" y="3394216"/>
            <a:ext cx="9946480" cy="3104555"/>
          </a:xfrm>
        </p:spPr>
        <p:txBody>
          <a:bodyPr/>
          <a:lstStyle>
            <a:lvl1pPr>
              <a:lnSpc>
                <a:spcPct val="107000"/>
              </a:lnSpc>
              <a:defRPr/>
            </a:lvl1pPr>
          </a:lstStyle>
          <a:p>
            <a:r>
              <a:rPr lang="en-GB" dirty="0"/>
              <a:t>This is the title of the slide.</a:t>
            </a:r>
          </a:p>
        </p:txBody>
      </p:sp>
      <p:sp>
        <p:nvSpPr>
          <p:cNvPr id="8" name="Text Placeholder 10">
            <a:extLst>
              <a:ext uri="{FF2B5EF4-FFF2-40B4-BE49-F238E27FC236}">
                <a16:creationId xmlns:a16="http://schemas.microsoft.com/office/drawing/2014/main" id="{6FD8A063-E466-4A14-BE23-E655E34BFF86}"/>
              </a:ext>
            </a:extLst>
          </p:cNvPr>
          <p:cNvSpPr>
            <a:spLocks noGrp="1"/>
          </p:cNvSpPr>
          <p:nvPr>
            <p:ph type="body" sz="quarter" idx="12" hasCustomPrompt="1"/>
          </p:nvPr>
        </p:nvSpPr>
        <p:spPr>
          <a:xfrm>
            <a:off x="1581491" y="6564539"/>
            <a:ext cx="9913143" cy="4211638"/>
          </a:xfrm>
        </p:spPr>
        <p:txBody>
          <a:bodyPr lIns="72000"/>
          <a:lstStyle>
            <a:lvl1pPr>
              <a:defRPr/>
            </a:lvl1pPr>
          </a:lstStyle>
          <a:p>
            <a:pPr>
              <a:lnSpc>
                <a:spcPct val="107000"/>
              </a:lnSpc>
            </a:pPr>
            <a:r>
              <a:rPr lang="en-GB" dirty="0"/>
              <a:t>Text</a:t>
            </a:r>
          </a:p>
        </p:txBody>
      </p:sp>
    </p:spTree>
    <p:extLst>
      <p:ext uri="{BB962C8B-B14F-4D97-AF65-F5344CB8AC3E}">
        <p14:creationId xmlns:p14="http://schemas.microsoft.com/office/powerpoint/2010/main" val="391059430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53D10-230C-4815-9E44-D7BA2485595A}"/>
              </a:ext>
            </a:extLst>
          </p:cNvPr>
          <p:cNvSpPr>
            <a:spLocks noGrp="1"/>
          </p:cNvSpPr>
          <p:nvPr>
            <p:ph type="pic" sz="quarter" idx="10" hasCustomPrompt="1"/>
          </p:nvPr>
        </p:nvSpPr>
        <p:spPr>
          <a:xfrm>
            <a:off x="0" y="0"/>
            <a:ext cx="24384000" cy="13716000"/>
          </a:xfrm>
          <a:solidFill>
            <a:schemeClr val="tx1">
              <a:lumMod val="95000"/>
              <a:alpha val="20000"/>
            </a:schemeClr>
          </a:solidFill>
          <a:ln w="12700" cap="flat">
            <a:noFill/>
            <a:miter lim="400000"/>
          </a:ln>
          <a:effectLst/>
          <a:sp3d/>
        </p:spPr>
        <p:txBody>
          <a:bodyPr rot="0" spcFirstLastPara="1" vertOverflow="overflow" horzOverflow="overflow" vert="horz" wrap="square" lIns="50800" tIns="50800" rIns="50800" bIns="50800" numCol="1" spcCol="38100" rtlCol="0" anchor="t" anchorCtr="0">
            <a:noAutofit/>
          </a:bodyPr>
          <a:lstStyle>
            <a:lvl1pPr>
              <a:defRPr lang="en-GB" dirty="0">
                <a:solidFill>
                  <a:schemeClr val="tx2">
                    <a:lumMod val="25000"/>
                  </a:schemeClr>
                </a:solidFill>
                <a:latin typeface="Roboto Thin" panose="02000000000000000000" pitchFamily="2" charset="0"/>
                <a:ea typeface="Roboto Thin" panose="02000000000000000000" pitchFamily="2" charset="0"/>
              </a:defRPr>
            </a:lvl1pPr>
          </a:lstStyle>
          <a:p>
            <a:pPr marL="252000" lvl="0">
              <a:spcBef>
                <a:spcPts val="1200"/>
              </a:spcBef>
            </a:pPr>
            <a:r>
              <a:rPr lang="en-GB" dirty="0"/>
              <a:t>First - Click icon to add picture and Send to Back. Then add your text.</a:t>
            </a:r>
          </a:p>
        </p:txBody>
      </p:sp>
    </p:spTree>
    <p:extLst>
      <p:ext uri="{BB962C8B-B14F-4D97-AF65-F5344CB8AC3E}">
        <p14:creationId xmlns:p14="http://schemas.microsoft.com/office/powerpoint/2010/main" val="1321131901"/>
      </p:ext>
    </p:extLst>
  </p:cSld>
  <p:clrMapOvr>
    <a:overrideClrMapping bg1="dk1" tx1="lt1" bg2="dk2" tx2="lt2" accent1="accent1" accent2="accent2" accent3="accent3" accent4="accent4" accent5="accent5" accent6="accent6" hlink="hlink" folHlink="folHlink"/>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mage">
    <p:bg>
      <p:bgPr>
        <a:solidFill>
          <a:srgbClr val="FFFFFF"/>
        </a:solidFill>
        <a:effectLst/>
      </p:bgPr>
    </p:bg>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53757C2-8EA3-4416-BA2E-3C75C022D57A}"/>
              </a:ext>
            </a:extLst>
          </p:cNvPr>
          <p:cNvSpPr>
            <a:spLocks noGrp="1"/>
          </p:cNvSpPr>
          <p:nvPr>
            <p:ph type="pic" sz="quarter" idx="10"/>
          </p:nvPr>
        </p:nvSpPr>
        <p:spPr>
          <a:xfrm>
            <a:off x="0" y="0"/>
            <a:ext cx="24384000" cy="8152615"/>
          </a:xfrm>
          <a:prstGeom prst="rect">
            <a:avLst/>
          </a:prstGeom>
          <a:solidFill>
            <a:schemeClr val="tx1">
              <a:lumMod val="95000"/>
            </a:schemeClr>
          </a:solidFill>
          <a:ln w="12700" cap="flat">
            <a:noFill/>
            <a:miter lim="400000"/>
          </a:ln>
          <a:effectLst/>
          <a:sp3d/>
        </p:spPr>
        <p:txBody>
          <a:bodyPr rot="0" spcFirstLastPara="1" vertOverflow="overflow" horzOverflow="overflow" vert="horz" wrap="square" lIns="50800" tIns="50800" rIns="50800" bIns="50800" numCol="1" spcCol="38100" rtlCol="0" anchor="t" anchorCtr="0">
            <a:noAutofit/>
          </a:bodyPr>
          <a:lstStyle>
            <a:lvl1pPr marL="252000">
              <a:defRPr lang="en-GB">
                <a:solidFill>
                  <a:schemeClr val="tx2">
                    <a:lumMod val="25000"/>
                  </a:schemeClr>
                </a:solidFill>
                <a:latin typeface="Roboto Thin" panose="02000000000000000000" pitchFamily="2" charset="0"/>
                <a:ea typeface="Roboto Thin" panose="02000000000000000000" pitchFamily="2" charset="0"/>
              </a:defRPr>
            </a:lvl1pPr>
          </a:lstStyle>
          <a:p>
            <a:pPr lvl="0">
              <a:spcBef>
                <a:spcPts val="1200"/>
              </a:spcBef>
            </a:pPr>
            <a:r>
              <a:rPr lang="en-US"/>
              <a:t>Click icon to add picture</a:t>
            </a:r>
            <a:endParaRPr lang="en-GB" dirty="0"/>
          </a:p>
        </p:txBody>
      </p:sp>
    </p:spTree>
    <p:extLst>
      <p:ext uri="{BB962C8B-B14F-4D97-AF65-F5344CB8AC3E}">
        <p14:creationId xmlns:p14="http://schemas.microsoft.com/office/powerpoint/2010/main" val="2098448498"/>
      </p:ext>
    </p:extLst>
  </p:cSld>
  <p:clrMapOvr>
    <a:overrideClrMapping bg1="dk1" tx1="lt1" bg2="dk2" tx2="lt2" accent1="accent1" accent2="accent2" accent3="accent3" accent4="accent4" accent5="accent5" accent6="accent6" hlink="hlink" folHlink="folHlink"/>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R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AEC82-89DD-4DD9-A3C9-5A721F44BED3}"/>
              </a:ext>
            </a:extLst>
          </p:cNvPr>
          <p:cNvSpPr>
            <a:spLocks noGrp="1"/>
          </p:cNvSpPr>
          <p:nvPr>
            <p:ph type="title" hasCustomPrompt="1"/>
          </p:nvPr>
        </p:nvSpPr>
        <p:spPr>
          <a:xfrm>
            <a:off x="1581491" y="3394216"/>
            <a:ext cx="9946480" cy="3104555"/>
          </a:xfrm>
        </p:spPr>
        <p:txBody>
          <a:bodyPr/>
          <a:lstStyle>
            <a:lvl1pPr>
              <a:lnSpc>
                <a:spcPct val="107000"/>
              </a:lnSpc>
              <a:defRPr/>
            </a:lvl1pPr>
          </a:lstStyle>
          <a:p>
            <a:r>
              <a:rPr lang="en-GB" dirty="0"/>
              <a:t>This is the title of the slide.</a:t>
            </a:r>
          </a:p>
        </p:txBody>
      </p:sp>
      <p:sp>
        <p:nvSpPr>
          <p:cNvPr id="8" name="Picture Placeholder 7">
            <a:extLst>
              <a:ext uri="{FF2B5EF4-FFF2-40B4-BE49-F238E27FC236}">
                <a16:creationId xmlns:a16="http://schemas.microsoft.com/office/drawing/2014/main" id="{015EC57C-3A2D-4C89-A681-3C12C5BA3B78}"/>
              </a:ext>
            </a:extLst>
          </p:cNvPr>
          <p:cNvSpPr>
            <a:spLocks noGrp="1"/>
          </p:cNvSpPr>
          <p:nvPr>
            <p:ph type="pic" sz="quarter" idx="10"/>
          </p:nvPr>
        </p:nvSpPr>
        <p:spPr>
          <a:xfrm>
            <a:off x="12344400" y="0"/>
            <a:ext cx="12039601" cy="13714413"/>
          </a:xfrm>
          <a:prstGeom prst="rect">
            <a:avLst/>
          </a:prstGeom>
          <a:solidFill>
            <a:schemeClr val="tx1">
              <a:lumMod val="95000"/>
            </a:schemeClr>
          </a:solidFill>
          <a:ln w="12700" cap="flat">
            <a:noFill/>
            <a:miter lim="400000"/>
          </a:ln>
          <a:effectLst/>
          <a:sp3d/>
        </p:spPr>
        <p:txBody>
          <a:bodyPr rot="0" spcFirstLastPara="1" vertOverflow="overflow" horzOverflow="overflow" vert="horz" wrap="square" lIns="50800" tIns="50800" rIns="50800" bIns="50800" numCol="1" spcCol="38100" rtlCol="0" anchor="t" anchorCtr="0">
            <a:noAutofit/>
          </a:bodyPr>
          <a:lstStyle>
            <a:lvl1pPr>
              <a:defRPr lang="en-GB" dirty="0">
                <a:solidFill>
                  <a:schemeClr val="tx2">
                    <a:lumMod val="25000"/>
                  </a:schemeClr>
                </a:solidFill>
                <a:latin typeface="Roboto Thin" panose="02000000000000000000" pitchFamily="2" charset="0"/>
                <a:ea typeface="Roboto Thin" panose="02000000000000000000" pitchFamily="2" charset="0"/>
              </a:defRPr>
            </a:lvl1pPr>
          </a:lstStyle>
          <a:p>
            <a:pPr marL="252000" lvl="0">
              <a:spcBef>
                <a:spcPts val="1200"/>
              </a:spcBef>
            </a:pPr>
            <a:r>
              <a:rPr lang="en-US"/>
              <a:t>Click icon to add picture</a:t>
            </a:r>
            <a:endParaRPr lang="en-GB" dirty="0"/>
          </a:p>
        </p:txBody>
      </p:sp>
      <p:sp>
        <p:nvSpPr>
          <p:cNvPr id="12" name="Text Placeholder 10">
            <a:extLst>
              <a:ext uri="{FF2B5EF4-FFF2-40B4-BE49-F238E27FC236}">
                <a16:creationId xmlns:a16="http://schemas.microsoft.com/office/drawing/2014/main" id="{836CF4E1-331A-47A2-A7C3-3C96029CEA98}"/>
              </a:ext>
            </a:extLst>
          </p:cNvPr>
          <p:cNvSpPr>
            <a:spLocks noGrp="1"/>
          </p:cNvSpPr>
          <p:nvPr>
            <p:ph type="body" sz="quarter" idx="12" hasCustomPrompt="1"/>
          </p:nvPr>
        </p:nvSpPr>
        <p:spPr>
          <a:xfrm>
            <a:off x="1581491" y="6564539"/>
            <a:ext cx="9913143" cy="4211638"/>
          </a:xfrm>
        </p:spPr>
        <p:txBody>
          <a:bodyPr lIns="72000"/>
          <a:lstStyle>
            <a:lvl1pPr>
              <a:defRPr/>
            </a:lvl1pPr>
          </a:lstStyle>
          <a:p>
            <a:pPr>
              <a:lnSpc>
                <a:spcPct val="107000"/>
              </a:lnSpc>
            </a:pPr>
            <a:r>
              <a:rPr lang="en-GB" dirty="0"/>
              <a:t>Text</a:t>
            </a:r>
          </a:p>
        </p:txBody>
      </p:sp>
    </p:spTree>
    <p:extLst>
      <p:ext uri="{BB962C8B-B14F-4D97-AF65-F5344CB8AC3E}">
        <p14:creationId xmlns:p14="http://schemas.microsoft.com/office/powerpoint/2010/main" val="37868242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White">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44DC99-3A29-449E-A704-20CB2A823AA8}"/>
              </a:ext>
            </a:extLst>
          </p:cNvPr>
          <p:cNvSpPr>
            <a:spLocks noGrp="1"/>
          </p:cNvSpPr>
          <p:nvPr>
            <p:ph type="title" hasCustomPrompt="1"/>
          </p:nvPr>
        </p:nvSpPr>
        <p:spPr>
          <a:xfrm>
            <a:off x="1532506" y="5770022"/>
            <a:ext cx="13155044" cy="3545427"/>
          </a:xfrm>
        </p:spPr>
        <p:txBody>
          <a:bodyPr/>
          <a:lstStyle>
            <a:lvl1pPr>
              <a:lnSpc>
                <a:spcPct val="85000"/>
              </a:lnSpc>
              <a:defRPr>
                <a:solidFill>
                  <a:schemeClr val="tx2">
                    <a:lumMod val="10000"/>
                  </a:schemeClr>
                </a:solidFill>
              </a:defRPr>
            </a:lvl1pPr>
          </a:lstStyle>
          <a:p>
            <a:r>
              <a:rPr lang="en-US" dirty="0"/>
              <a:t>The title of the presentation goes here</a:t>
            </a:r>
            <a:endParaRPr lang="en-GB" dirty="0"/>
          </a:p>
        </p:txBody>
      </p:sp>
      <p:sp>
        <p:nvSpPr>
          <p:cNvPr id="6" name="Picture Placeholder 5">
            <a:extLst>
              <a:ext uri="{FF2B5EF4-FFF2-40B4-BE49-F238E27FC236}">
                <a16:creationId xmlns:a16="http://schemas.microsoft.com/office/drawing/2014/main" id="{BE48463B-402A-432B-A1C0-84F4D3C527DF}"/>
              </a:ext>
            </a:extLst>
          </p:cNvPr>
          <p:cNvSpPr>
            <a:spLocks noGrp="1"/>
          </p:cNvSpPr>
          <p:nvPr>
            <p:ph type="pic" sz="quarter" idx="10" hasCustomPrompt="1"/>
          </p:nvPr>
        </p:nvSpPr>
        <p:spPr>
          <a:xfrm>
            <a:off x="1531938" y="1352550"/>
            <a:ext cx="4887912" cy="1695450"/>
          </a:xfrm>
          <a:solidFill>
            <a:schemeClr val="tx1">
              <a:lumMod val="95000"/>
            </a:schemeClr>
          </a:solidFill>
        </p:spPr>
        <p:txBody>
          <a:bodyPr anchor="ctr">
            <a:normAutofit/>
          </a:bodyPr>
          <a:lstStyle>
            <a:lvl1pPr algn="ctr">
              <a:defRPr sz="2400">
                <a:latin typeface="Roboto" panose="02000000000000000000" pitchFamily="2" charset="0"/>
                <a:ea typeface="Roboto" panose="02000000000000000000" pitchFamily="2" charset="0"/>
              </a:defRPr>
            </a:lvl1pPr>
          </a:lstStyle>
          <a:p>
            <a:r>
              <a:rPr lang="en-GB" dirty="0"/>
              <a:t>INSERT LOGO</a:t>
            </a:r>
          </a:p>
        </p:txBody>
      </p:sp>
    </p:spTree>
    <p:extLst>
      <p:ext uri="{BB962C8B-B14F-4D97-AF65-F5344CB8AC3E}">
        <p14:creationId xmlns:p14="http://schemas.microsoft.com/office/powerpoint/2010/main" val="2016054228"/>
      </p:ext>
    </p:extLst>
  </p:cSld>
  <p:clrMapOvr>
    <a:overrideClrMapping bg1="dk1" tx1="lt1" bg2="dk2" tx2="lt2" accent1="accent1" accent2="accent2" accent3="accent3" accent4="accent4" accent5="accent5" accent6="accent6" hlink="hlink" folHlink="folHlink"/>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L Image">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AEC82-89DD-4DD9-A3C9-5A721F44BED3}"/>
              </a:ext>
            </a:extLst>
          </p:cNvPr>
          <p:cNvSpPr>
            <a:spLocks noGrp="1"/>
          </p:cNvSpPr>
          <p:nvPr>
            <p:ph type="title" hasCustomPrompt="1"/>
          </p:nvPr>
        </p:nvSpPr>
        <p:spPr>
          <a:xfrm>
            <a:off x="13109463" y="3394216"/>
            <a:ext cx="9946480" cy="3104555"/>
          </a:xfrm>
        </p:spPr>
        <p:txBody>
          <a:bodyPr/>
          <a:lstStyle>
            <a:lvl1pPr>
              <a:lnSpc>
                <a:spcPct val="107000"/>
              </a:lnSpc>
              <a:defRPr/>
            </a:lvl1pPr>
          </a:lstStyle>
          <a:p>
            <a:r>
              <a:rPr lang="en-GB" dirty="0"/>
              <a:t>This is the title of the slide.</a:t>
            </a:r>
          </a:p>
        </p:txBody>
      </p:sp>
      <p:sp>
        <p:nvSpPr>
          <p:cNvPr id="8" name="Picture Placeholder 7">
            <a:extLst>
              <a:ext uri="{FF2B5EF4-FFF2-40B4-BE49-F238E27FC236}">
                <a16:creationId xmlns:a16="http://schemas.microsoft.com/office/drawing/2014/main" id="{015EC57C-3A2D-4C89-A681-3C12C5BA3B78}"/>
              </a:ext>
            </a:extLst>
          </p:cNvPr>
          <p:cNvSpPr>
            <a:spLocks noGrp="1"/>
          </p:cNvSpPr>
          <p:nvPr>
            <p:ph type="pic" sz="quarter" idx="10"/>
          </p:nvPr>
        </p:nvSpPr>
        <p:spPr>
          <a:xfrm>
            <a:off x="0" y="0"/>
            <a:ext cx="12039601" cy="13714413"/>
          </a:xfrm>
          <a:prstGeom prst="rect">
            <a:avLst/>
          </a:prstGeom>
          <a:solidFill>
            <a:schemeClr val="tx1">
              <a:lumMod val="95000"/>
            </a:schemeClr>
          </a:solidFill>
          <a:ln w="12700" cap="flat">
            <a:noFill/>
            <a:miter lim="400000"/>
          </a:ln>
          <a:effectLst/>
          <a:sp3d/>
        </p:spPr>
        <p:txBody>
          <a:bodyPr rot="0" spcFirstLastPara="1" vertOverflow="overflow" horzOverflow="overflow" vert="horz" wrap="square" lIns="50800" tIns="50800" rIns="50800" bIns="50800" numCol="1" spcCol="38100" rtlCol="0" anchor="t" anchorCtr="0">
            <a:noAutofit/>
          </a:bodyPr>
          <a:lstStyle>
            <a:lvl1pPr>
              <a:defRPr lang="en-GB" dirty="0">
                <a:solidFill>
                  <a:schemeClr val="tx2">
                    <a:lumMod val="25000"/>
                  </a:schemeClr>
                </a:solidFill>
                <a:latin typeface="Roboto Thin" panose="02000000000000000000" pitchFamily="2" charset="0"/>
                <a:ea typeface="Roboto Thin" panose="02000000000000000000" pitchFamily="2" charset="0"/>
              </a:defRPr>
            </a:lvl1pPr>
          </a:lstStyle>
          <a:p>
            <a:pPr marL="252000" lvl="0">
              <a:spcBef>
                <a:spcPts val="1200"/>
              </a:spcBef>
            </a:pPr>
            <a:r>
              <a:rPr lang="en-US"/>
              <a:t>Click icon to add picture</a:t>
            </a:r>
            <a:endParaRPr lang="en-GB" dirty="0"/>
          </a:p>
        </p:txBody>
      </p:sp>
      <p:sp>
        <p:nvSpPr>
          <p:cNvPr id="11" name="Text Placeholder 10">
            <a:extLst>
              <a:ext uri="{FF2B5EF4-FFF2-40B4-BE49-F238E27FC236}">
                <a16:creationId xmlns:a16="http://schemas.microsoft.com/office/drawing/2014/main" id="{9EA2AAAA-93FA-4D9B-BCC2-9E2D68A35C4F}"/>
              </a:ext>
            </a:extLst>
          </p:cNvPr>
          <p:cNvSpPr>
            <a:spLocks noGrp="1"/>
          </p:cNvSpPr>
          <p:nvPr>
            <p:ph type="body" sz="quarter" idx="11" hasCustomPrompt="1"/>
          </p:nvPr>
        </p:nvSpPr>
        <p:spPr>
          <a:xfrm>
            <a:off x="13109462" y="6564539"/>
            <a:ext cx="9913143" cy="4211638"/>
          </a:xfrm>
        </p:spPr>
        <p:txBody>
          <a:bodyPr lIns="72000"/>
          <a:lstStyle>
            <a:lvl1pPr>
              <a:defRPr/>
            </a:lvl1pPr>
          </a:lstStyle>
          <a:p>
            <a:pPr>
              <a:lnSpc>
                <a:spcPct val="107000"/>
              </a:lnSpc>
            </a:pPr>
            <a:r>
              <a:rPr lang="en-GB" dirty="0"/>
              <a:t>Text</a:t>
            </a:r>
          </a:p>
        </p:txBody>
      </p:sp>
    </p:spTree>
    <p:extLst>
      <p:ext uri="{BB962C8B-B14F-4D97-AF65-F5344CB8AC3E}">
        <p14:creationId xmlns:p14="http://schemas.microsoft.com/office/powerpoint/2010/main" val="2668964667"/>
      </p:ext>
    </p:extLst>
  </p:cSld>
  <p:clrMapOvr>
    <a:overrideClrMapping bg1="dk1" tx1="lt1" bg2="dk2" tx2="lt2" accent1="accent1" accent2="accent2" accent3="accent3" accent4="accent4" accent5="accent5" accent6="accent6" hlink="hlink" folHlink="folHlink"/>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_3Images_White">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83982E68-0C75-49BE-8370-4C40BEF26BE0}"/>
              </a:ext>
            </a:extLst>
          </p:cNvPr>
          <p:cNvSpPr>
            <a:spLocks noGrp="1"/>
          </p:cNvSpPr>
          <p:nvPr>
            <p:ph type="title" hasCustomPrompt="1"/>
          </p:nvPr>
        </p:nvSpPr>
        <p:spPr>
          <a:xfrm>
            <a:off x="1418206" y="1598073"/>
            <a:ext cx="13803866" cy="2382256"/>
          </a:xfrm>
        </p:spPr>
        <p:txBody>
          <a:bodyPr>
            <a:normAutofit/>
          </a:bodyPr>
          <a:lstStyle>
            <a:lvl1pPr>
              <a:defRPr sz="6600"/>
            </a:lvl1pPr>
          </a:lstStyle>
          <a:p>
            <a:r>
              <a:rPr lang="en-GB" dirty="0"/>
              <a:t>This is the title of the slide. Use this slide for multiple photos</a:t>
            </a:r>
          </a:p>
        </p:txBody>
      </p:sp>
      <p:sp>
        <p:nvSpPr>
          <p:cNvPr id="4" name="Picture Placeholder 3">
            <a:extLst>
              <a:ext uri="{FF2B5EF4-FFF2-40B4-BE49-F238E27FC236}">
                <a16:creationId xmlns:a16="http://schemas.microsoft.com/office/drawing/2014/main" id="{F1FB13C6-C036-4448-A3AF-771C7047116E}"/>
              </a:ext>
            </a:extLst>
          </p:cNvPr>
          <p:cNvSpPr>
            <a:spLocks noGrp="1"/>
          </p:cNvSpPr>
          <p:nvPr>
            <p:ph type="pic" sz="quarter" idx="10"/>
          </p:nvPr>
        </p:nvSpPr>
        <p:spPr>
          <a:xfrm>
            <a:off x="1418206" y="4751295"/>
            <a:ext cx="6954269" cy="3962400"/>
          </a:xfrm>
          <a:solidFill>
            <a:schemeClr val="tx1">
              <a:lumMod val="95000"/>
            </a:schemeClr>
          </a:solidFill>
          <a:ln w="12700" cap="flat">
            <a:noFill/>
            <a:miter lim="400000"/>
          </a:ln>
          <a:effectLst/>
          <a:sp3d/>
        </p:spPr>
        <p:txBody>
          <a:bodyPr rot="0" spcFirstLastPara="1" vertOverflow="overflow" horzOverflow="overflow" vert="horz" wrap="square" lIns="50800" tIns="50800" rIns="50800" bIns="50800" numCol="1" spcCol="38100" rtlCol="0" anchor="t" anchorCtr="0">
            <a:noAutofit/>
          </a:bodyPr>
          <a:lstStyle>
            <a:lvl1pPr>
              <a:defRPr lang="en-GB">
                <a:solidFill>
                  <a:schemeClr val="tx2">
                    <a:lumMod val="25000"/>
                  </a:schemeClr>
                </a:solidFill>
                <a:latin typeface="Roboto Thin" panose="02000000000000000000" pitchFamily="2" charset="0"/>
                <a:ea typeface="Roboto Thin" panose="02000000000000000000" pitchFamily="2" charset="0"/>
              </a:defRPr>
            </a:lvl1pPr>
          </a:lstStyle>
          <a:p>
            <a:pPr marL="252000" lvl="0">
              <a:spcBef>
                <a:spcPts val="1200"/>
              </a:spcBef>
            </a:pPr>
            <a:r>
              <a:rPr lang="en-US"/>
              <a:t>Click icon to add picture</a:t>
            </a:r>
            <a:endParaRPr lang="en-GB" dirty="0"/>
          </a:p>
        </p:txBody>
      </p:sp>
      <p:sp>
        <p:nvSpPr>
          <p:cNvPr id="6" name="Picture Placeholder 3">
            <a:extLst>
              <a:ext uri="{FF2B5EF4-FFF2-40B4-BE49-F238E27FC236}">
                <a16:creationId xmlns:a16="http://schemas.microsoft.com/office/drawing/2014/main" id="{E0E5544A-20B0-4F7E-937A-E86C9CF43FC0}"/>
              </a:ext>
            </a:extLst>
          </p:cNvPr>
          <p:cNvSpPr>
            <a:spLocks noGrp="1"/>
          </p:cNvSpPr>
          <p:nvPr>
            <p:ph type="pic" sz="quarter" idx="11"/>
          </p:nvPr>
        </p:nvSpPr>
        <p:spPr>
          <a:xfrm>
            <a:off x="8714866" y="4751295"/>
            <a:ext cx="6954269" cy="3962400"/>
          </a:xfrm>
          <a:solidFill>
            <a:schemeClr val="tx1">
              <a:lumMod val="95000"/>
            </a:schemeClr>
          </a:solidFill>
          <a:ln w="12700" cap="flat">
            <a:noFill/>
            <a:miter lim="400000"/>
          </a:ln>
          <a:effectLst/>
          <a:sp3d/>
        </p:spPr>
        <p:txBody>
          <a:bodyPr rot="0" spcFirstLastPara="1" vertOverflow="overflow" horzOverflow="overflow" vert="horz" wrap="square" lIns="50800" tIns="50800" rIns="50800" bIns="50800" numCol="1" spcCol="38100" rtlCol="0" anchor="t" anchorCtr="0">
            <a:noAutofit/>
          </a:bodyPr>
          <a:lstStyle>
            <a:lvl1pPr>
              <a:defRPr lang="en-GB">
                <a:solidFill>
                  <a:schemeClr val="tx2">
                    <a:lumMod val="25000"/>
                  </a:schemeClr>
                </a:solidFill>
                <a:latin typeface="Roboto Thin" panose="02000000000000000000" pitchFamily="2" charset="0"/>
                <a:ea typeface="Roboto Thin" panose="02000000000000000000" pitchFamily="2" charset="0"/>
              </a:defRPr>
            </a:lvl1pPr>
          </a:lstStyle>
          <a:p>
            <a:pPr marL="252000" lvl="0">
              <a:spcBef>
                <a:spcPts val="1200"/>
              </a:spcBef>
            </a:pPr>
            <a:r>
              <a:rPr lang="en-US"/>
              <a:t>Click icon to add picture</a:t>
            </a:r>
            <a:endParaRPr lang="en-GB" dirty="0"/>
          </a:p>
        </p:txBody>
      </p:sp>
      <p:sp>
        <p:nvSpPr>
          <p:cNvPr id="7" name="Picture Placeholder 3">
            <a:extLst>
              <a:ext uri="{FF2B5EF4-FFF2-40B4-BE49-F238E27FC236}">
                <a16:creationId xmlns:a16="http://schemas.microsoft.com/office/drawing/2014/main" id="{7EAB60E9-C519-4425-A1E3-B033DB4EADF9}"/>
              </a:ext>
            </a:extLst>
          </p:cNvPr>
          <p:cNvSpPr>
            <a:spLocks noGrp="1"/>
          </p:cNvSpPr>
          <p:nvPr>
            <p:ph type="pic" sz="quarter" idx="12"/>
          </p:nvPr>
        </p:nvSpPr>
        <p:spPr>
          <a:xfrm>
            <a:off x="16011525" y="4751295"/>
            <a:ext cx="6954269" cy="3962400"/>
          </a:xfrm>
          <a:solidFill>
            <a:schemeClr val="tx1">
              <a:lumMod val="95000"/>
            </a:schemeClr>
          </a:solidFill>
          <a:ln w="12700" cap="flat">
            <a:noFill/>
            <a:miter lim="400000"/>
          </a:ln>
          <a:effectLst/>
          <a:sp3d/>
        </p:spPr>
        <p:txBody>
          <a:bodyPr rot="0" spcFirstLastPara="1" vertOverflow="overflow" horzOverflow="overflow" vert="horz" wrap="square" lIns="50800" tIns="50800" rIns="50800" bIns="50800" numCol="1" spcCol="38100" rtlCol="0" anchor="t" anchorCtr="0">
            <a:noAutofit/>
          </a:bodyPr>
          <a:lstStyle>
            <a:lvl1pPr>
              <a:defRPr lang="en-GB">
                <a:solidFill>
                  <a:schemeClr val="tx2">
                    <a:lumMod val="25000"/>
                  </a:schemeClr>
                </a:solidFill>
                <a:latin typeface="Roboto Thin" panose="02000000000000000000" pitchFamily="2" charset="0"/>
                <a:ea typeface="Roboto Thin" panose="02000000000000000000" pitchFamily="2" charset="0"/>
              </a:defRPr>
            </a:lvl1pPr>
          </a:lstStyle>
          <a:p>
            <a:pPr marL="252000" lvl="0">
              <a:spcBef>
                <a:spcPts val="1200"/>
              </a:spcBef>
            </a:pPr>
            <a:r>
              <a:rPr lang="en-US"/>
              <a:t>Click icon to add picture</a:t>
            </a:r>
            <a:endParaRPr lang="en-GB" dirty="0"/>
          </a:p>
        </p:txBody>
      </p:sp>
    </p:spTree>
    <p:extLst>
      <p:ext uri="{BB962C8B-B14F-4D97-AF65-F5344CB8AC3E}">
        <p14:creationId xmlns:p14="http://schemas.microsoft.com/office/powerpoint/2010/main" val="260522018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s 1">
    <p:bg>
      <p:bgPr>
        <a:solidFill>
          <a:schemeClr val="bg2"/>
        </a:solidFill>
        <a:effectLst/>
      </p:bgPr>
    </p:bg>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C198FCA5-BF7A-4B53-BAF3-C2B205532682}"/>
              </a:ext>
            </a:extLst>
          </p:cNvPr>
          <p:cNvPicPr>
            <a:picLocks noChangeAspect="1"/>
          </p:cNvPicPr>
          <p:nvPr userDrawn="1"/>
        </p:nvPicPr>
        <p:blipFill>
          <a:blip r:embed="rId2"/>
          <a:stretch>
            <a:fillRect/>
          </a:stretch>
        </p:blipFill>
        <p:spPr>
          <a:xfrm>
            <a:off x="-59619" y="-30709"/>
            <a:ext cx="9795613" cy="1968905"/>
          </a:xfrm>
          <a:prstGeom prst="rect">
            <a:avLst/>
          </a:prstGeom>
          <a:ln w="12700">
            <a:miter lim="400000"/>
          </a:ln>
        </p:spPr>
      </p:pic>
      <p:pic>
        <p:nvPicPr>
          <p:cNvPr id="3" name="Image" descr="Image">
            <a:extLst>
              <a:ext uri="{FF2B5EF4-FFF2-40B4-BE49-F238E27FC236}">
                <a16:creationId xmlns:a16="http://schemas.microsoft.com/office/drawing/2014/main" id="{16151750-237E-4F23-B21E-FB4E70907CFB}"/>
              </a:ext>
            </a:extLst>
          </p:cNvPr>
          <p:cNvPicPr>
            <a:picLocks noChangeAspect="1"/>
          </p:cNvPicPr>
          <p:nvPr userDrawn="1"/>
        </p:nvPicPr>
        <p:blipFill>
          <a:blip r:embed="rId3"/>
          <a:stretch>
            <a:fillRect/>
          </a:stretch>
        </p:blipFill>
        <p:spPr>
          <a:xfrm>
            <a:off x="15710307" y="10242521"/>
            <a:ext cx="8729669" cy="3493979"/>
          </a:xfrm>
          <a:prstGeom prst="rect">
            <a:avLst/>
          </a:prstGeom>
          <a:ln w="12700">
            <a:miter lim="400000"/>
          </a:ln>
        </p:spPr>
      </p:pic>
    </p:spTree>
    <p:extLst>
      <p:ext uri="{BB962C8B-B14F-4D97-AF65-F5344CB8AC3E}">
        <p14:creationId xmlns:p14="http://schemas.microsoft.com/office/powerpoint/2010/main" val="420087590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Graphics 2">
    <p:spTree>
      <p:nvGrpSpPr>
        <p:cNvPr id="1" name=""/>
        <p:cNvGrpSpPr/>
        <p:nvPr/>
      </p:nvGrpSpPr>
      <p:grpSpPr>
        <a:xfrm>
          <a:off x="0" y="0"/>
          <a:ext cx="0" cy="0"/>
          <a:chOff x="0" y="0"/>
          <a:chExt cx="0" cy="0"/>
        </a:xfrm>
      </p:grpSpPr>
      <p:grpSp>
        <p:nvGrpSpPr>
          <p:cNvPr id="151" name="Group"/>
          <p:cNvGrpSpPr/>
          <p:nvPr/>
        </p:nvGrpSpPr>
        <p:grpSpPr>
          <a:xfrm>
            <a:off x="4949" y="-17163"/>
            <a:ext cx="24401903" cy="13724875"/>
            <a:chOff x="0" y="0"/>
            <a:chExt cx="24401900" cy="13724874"/>
          </a:xfrm>
        </p:grpSpPr>
        <p:pic>
          <p:nvPicPr>
            <p:cNvPr id="149" name="Image" descr="Image"/>
            <p:cNvPicPr>
              <a:picLocks noChangeAspect="1"/>
            </p:cNvPicPr>
            <p:nvPr/>
          </p:nvPicPr>
          <p:blipFill>
            <a:blip r:embed="rId2"/>
            <a:stretch>
              <a:fillRect/>
            </a:stretch>
          </p:blipFill>
          <p:spPr>
            <a:xfrm rot="10800000" flipH="1">
              <a:off x="13957059" y="0"/>
              <a:ext cx="10444842" cy="6272871"/>
            </a:xfrm>
            <a:prstGeom prst="rect">
              <a:avLst/>
            </a:prstGeom>
            <a:ln w="12700" cap="flat">
              <a:noFill/>
              <a:miter lim="400000"/>
            </a:ln>
            <a:effectLst/>
          </p:spPr>
        </p:pic>
        <p:pic>
          <p:nvPicPr>
            <p:cNvPr id="150" name="Image" descr="Image"/>
            <p:cNvPicPr>
              <a:picLocks noChangeAspect="1"/>
            </p:cNvPicPr>
            <p:nvPr/>
          </p:nvPicPr>
          <p:blipFill>
            <a:blip r:embed="rId3"/>
            <a:stretch>
              <a:fillRect/>
            </a:stretch>
          </p:blipFill>
          <p:spPr>
            <a:xfrm rot="10800000">
              <a:off x="0" y="11630243"/>
              <a:ext cx="10426914" cy="2094631"/>
            </a:xfrm>
            <a:prstGeom prst="rect">
              <a:avLst/>
            </a:prstGeom>
            <a:ln w="12700" cap="flat">
              <a:noFill/>
              <a:miter lim="400000"/>
            </a:ln>
            <a:effectLst/>
          </p:spPr>
        </p:pic>
      </p:gr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cs 3">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id="{CCA57799-8F18-43F8-ADF7-BBBB69C3A2E3}"/>
              </a:ext>
            </a:extLst>
          </p:cNvPr>
          <p:cNvPicPr>
            <a:picLocks noChangeAspect="1"/>
          </p:cNvPicPr>
          <p:nvPr userDrawn="1"/>
        </p:nvPicPr>
        <p:blipFill>
          <a:blip r:embed="rId2"/>
          <a:stretch>
            <a:fillRect/>
          </a:stretch>
        </p:blipFill>
        <p:spPr>
          <a:xfrm>
            <a:off x="0" y="0"/>
            <a:ext cx="8225912" cy="7947143"/>
          </a:xfrm>
          <a:prstGeom prst="rect">
            <a:avLst/>
          </a:prstGeom>
          <a:ln w="12700">
            <a:miter lim="400000"/>
          </a:ln>
        </p:spPr>
      </p:pic>
      <p:pic>
        <p:nvPicPr>
          <p:cNvPr id="18" name="Image" descr="Image">
            <a:extLst>
              <a:ext uri="{FF2B5EF4-FFF2-40B4-BE49-F238E27FC236}">
                <a16:creationId xmlns:a16="http://schemas.microsoft.com/office/drawing/2014/main" id="{EB68BF09-A78A-44CC-BC24-739C33661EE7}"/>
              </a:ext>
            </a:extLst>
          </p:cNvPr>
          <p:cNvPicPr>
            <a:picLocks noChangeAspect="1"/>
          </p:cNvPicPr>
          <p:nvPr userDrawn="1"/>
        </p:nvPicPr>
        <p:blipFill>
          <a:blip r:embed="rId3"/>
          <a:stretch>
            <a:fillRect/>
          </a:stretch>
        </p:blipFill>
        <p:spPr>
          <a:xfrm>
            <a:off x="19369124" y="8690556"/>
            <a:ext cx="5130535" cy="5130534"/>
          </a:xfrm>
          <a:prstGeom prst="rect">
            <a:avLst/>
          </a:prstGeom>
          <a:ln w="12700">
            <a:miter lim="400000"/>
          </a:ln>
        </p:spPr>
      </p:pic>
    </p:spTree>
    <p:extLst>
      <p:ext uri="{BB962C8B-B14F-4D97-AF65-F5344CB8AC3E}">
        <p14:creationId xmlns:p14="http://schemas.microsoft.com/office/powerpoint/2010/main" val="381743078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ics 4">
    <p:bg>
      <p:bgPr>
        <a:solidFill>
          <a:srgbClr val="FFFFFF"/>
        </a:solidFill>
        <a:effectLst/>
      </p:bgPr>
    </p:bg>
    <p:spTree>
      <p:nvGrpSpPr>
        <p:cNvPr id="1" name=""/>
        <p:cNvGrpSpPr/>
        <p:nvPr/>
      </p:nvGrpSpPr>
      <p:grpSpPr>
        <a:xfrm>
          <a:off x="0" y="0"/>
          <a:ext cx="0" cy="0"/>
          <a:chOff x="0" y="0"/>
          <a:chExt cx="0" cy="0"/>
        </a:xfrm>
      </p:grpSpPr>
      <p:grpSp>
        <p:nvGrpSpPr>
          <p:cNvPr id="2" name="Group">
            <a:extLst>
              <a:ext uri="{FF2B5EF4-FFF2-40B4-BE49-F238E27FC236}">
                <a16:creationId xmlns:a16="http://schemas.microsoft.com/office/drawing/2014/main" id="{9AFDFD6A-82D0-494A-AD60-9DA405D6DF43}"/>
              </a:ext>
            </a:extLst>
          </p:cNvPr>
          <p:cNvGrpSpPr/>
          <p:nvPr userDrawn="1"/>
        </p:nvGrpSpPr>
        <p:grpSpPr>
          <a:xfrm>
            <a:off x="-17396" y="-19680"/>
            <a:ext cx="24421533" cy="13735680"/>
            <a:chOff x="0" y="0"/>
            <a:chExt cx="24421532" cy="13735679"/>
          </a:xfrm>
        </p:grpSpPr>
        <p:pic>
          <p:nvPicPr>
            <p:cNvPr id="3" name="Image" descr="Image">
              <a:extLst>
                <a:ext uri="{FF2B5EF4-FFF2-40B4-BE49-F238E27FC236}">
                  <a16:creationId xmlns:a16="http://schemas.microsoft.com/office/drawing/2014/main" id="{00AEB192-10B1-4531-A7FD-51E968E2892F}"/>
                </a:ext>
              </a:extLst>
            </p:cNvPr>
            <p:cNvPicPr>
              <a:picLocks noChangeAspect="1"/>
            </p:cNvPicPr>
            <p:nvPr/>
          </p:nvPicPr>
          <p:blipFill>
            <a:blip r:embed="rId3"/>
            <a:stretch>
              <a:fillRect/>
            </a:stretch>
          </p:blipFill>
          <p:spPr>
            <a:xfrm>
              <a:off x="0" y="19679"/>
              <a:ext cx="20921759" cy="13716001"/>
            </a:xfrm>
            <a:prstGeom prst="rect">
              <a:avLst/>
            </a:prstGeom>
            <a:ln w="12700" cap="flat">
              <a:noFill/>
              <a:miter lim="400000"/>
            </a:ln>
            <a:effectLst/>
          </p:spPr>
        </p:pic>
        <p:pic>
          <p:nvPicPr>
            <p:cNvPr id="4" name="Image" descr="Image">
              <a:extLst>
                <a:ext uri="{FF2B5EF4-FFF2-40B4-BE49-F238E27FC236}">
                  <a16:creationId xmlns:a16="http://schemas.microsoft.com/office/drawing/2014/main" id="{DA811295-6C70-405D-A788-1CBA439CF6B0}"/>
                </a:ext>
              </a:extLst>
            </p:cNvPr>
            <p:cNvPicPr>
              <a:picLocks noChangeAspect="1"/>
            </p:cNvPicPr>
            <p:nvPr/>
          </p:nvPicPr>
          <p:blipFill>
            <a:blip r:embed="rId4"/>
            <a:stretch>
              <a:fillRect/>
            </a:stretch>
          </p:blipFill>
          <p:spPr>
            <a:xfrm>
              <a:off x="21512902" y="0"/>
              <a:ext cx="2908631" cy="2908631"/>
            </a:xfrm>
            <a:prstGeom prst="rect">
              <a:avLst/>
            </a:prstGeom>
            <a:ln w="12700" cap="flat">
              <a:noFill/>
              <a:miter lim="400000"/>
            </a:ln>
            <a:effectLst/>
          </p:spPr>
        </p:pic>
      </p:grpSp>
    </p:spTree>
    <p:extLst>
      <p:ext uri="{BB962C8B-B14F-4D97-AF65-F5344CB8AC3E}">
        <p14:creationId xmlns:p14="http://schemas.microsoft.com/office/powerpoint/2010/main" val="126787317"/>
      </p:ext>
    </p:extLst>
  </p:cSld>
  <p:clrMapOvr>
    <a:overrideClrMapping bg1="dk1" tx1="lt1" bg2="dk2" tx2="lt2" accent1="accent1" accent2="accent2" accent3="accent3" accent4="accent4" accent5="accent5" accent6="accent6" hlink="hlink" folHlink="folHlink"/>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_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153759"/>
      </p:ext>
    </p:extLst>
  </p:cSld>
  <p:clrMapOvr>
    <a:overrideClrMapping bg1="dk1" tx1="lt1" bg2="dk2" tx2="lt2" accent1="accent1" accent2="accent2" accent3="accent3" accent4="accent4" accent5="accent5" accent6="accent6" hlink="hlink" folHlink="folHlink"/>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_White">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9AFB7-E4DC-41D4-8874-AE87F09C4888}"/>
              </a:ext>
            </a:extLst>
          </p:cNvPr>
          <p:cNvSpPr>
            <a:spLocks noGrp="1"/>
          </p:cNvSpPr>
          <p:nvPr>
            <p:ph type="title" hasCustomPrompt="1"/>
          </p:nvPr>
        </p:nvSpPr>
        <p:spPr>
          <a:xfrm>
            <a:off x="1418206" y="6532023"/>
            <a:ext cx="9097394" cy="1634984"/>
          </a:xfrm>
        </p:spPr>
        <p:txBody>
          <a:bodyPr/>
          <a:lstStyle>
            <a:lvl1pPr>
              <a:defRPr/>
            </a:lvl1pPr>
          </a:lstStyle>
          <a:p>
            <a:r>
              <a:rPr lang="en-US" dirty="0"/>
              <a:t>Text.</a:t>
            </a:r>
            <a:endParaRPr lang="en-GB" dirty="0"/>
          </a:p>
        </p:txBody>
      </p:sp>
    </p:spTree>
    <p:extLst>
      <p:ext uri="{BB962C8B-B14F-4D97-AF65-F5344CB8AC3E}">
        <p14:creationId xmlns:p14="http://schemas.microsoft.com/office/powerpoint/2010/main" val="3255418312"/>
      </p:ext>
    </p:extLst>
  </p:cSld>
  <p:clrMapOvr>
    <a:overrideClrMapping bg1="dk1" tx1="lt1" bg2="dk2" tx2="lt2" accent1="accent1" accent2="accent2" accent3="accent3" accent4="accent4" accent5="accent5" accent6="accent6" hlink="hlink" folHlink="folHlink"/>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_Navy">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9AFB7-E4DC-41D4-8874-AE87F09C4888}"/>
              </a:ext>
            </a:extLst>
          </p:cNvPr>
          <p:cNvSpPr>
            <a:spLocks noGrp="1"/>
          </p:cNvSpPr>
          <p:nvPr>
            <p:ph type="title" hasCustomPrompt="1"/>
          </p:nvPr>
        </p:nvSpPr>
        <p:spPr>
          <a:xfrm>
            <a:off x="1418206" y="7808522"/>
            <a:ext cx="9097394" cy="1634984"/>
          </a:xfrm>
        </p:spPr>
        <p:txBody>
          <a:bodyPr/>
          <a:lstStyle>
            <a:lvl1pPr>
              <a:defRPr>
                <a:solidFill>
                  <a:schemeClr val="bg1"/>
                </a:solidFill>
              </a:defRPr>
            </a:lvl1pPr>
          </a:lstStyle>
          <a:p>
            <a:r>
              <a:rPr lang="en-US" dirty="0"/>
              <a:t>Text.</a:t>
            </a:r>
            <a:endParaRPr lang="en-GB" dirty="0"/>
          </a:p>
        </p:txBody>
      </p:sp>
    </p:spTree>
    <p:extLst>
      <p:ext uri="{BB962C8B-B14F-4D97-AF65-F5344CB8AC3E}">
        <p14:creationId xmlns:p14="http://schemas.microsoft.com/office/powerpoint/2010/main" val="2993560944"/>
      </p:ext>
    </p:extLst>
  </p:cSld>
  <p:clrMapOvr>
    <a:overrideClrMapping bg1="dk1" tx1="lt1" bg2="dk2" tx2="lt2" accent1="accent1" accent2="accent2" accent3="accent3" accent4="accent4" accent5="accent5" accent6="accent6" hlink="hlink" folHlink="folHlink"/>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Logos">
    <p:bg>
      <p:bgPr>
        <a:solidFill>
          <a:srgbClr val="FFFFFF"/>
        </a:solidFill>
        <a:effectLst/>
      </p:bgPr>
    </p:bg>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6C3E894A-E1AB-4EBC-824E-5473F5FC65A3}"/>
              </a:ext>
            </a:extLst>
          </p:cNvPr>
          <p:cNvSpPr>
            <a:spLocks noGrp="1"/>
          </p:cNvSpPr>
          <p:nvPr>
            <p:ph type="pic" sz="quarter" idx="10" hasCustomPrompt="1"/>
          </p:nvPr>
        </p:nvSpPr>
        <p:spPr>
          <a:xfrm>
            <a:off x="1495977" y="10287000"/>
            <a:ext cx="4811712" cy="1657350"/>
          </a:xfrm>
          <a:solidFill>
            <a:schemeClr val="tx1">
              <a:lumMod val="95000"/>
            </a:schemeClr>
          </a:solidFill>
        </p:spPr>
        <p:txBody>
          <a:bodyPr anchor="ctr">
            <a:normAutofit/>
          </a:bodyPr>
          <a:lstStyle>
            <a:lvl1pPr algn="ctr">
              <a:defRPr sz="2400">
                <a:latin typeface="Roboto" panose="02000000000000000000" pitchFamily="2" charset="0"/>
                <a:ea typeface="Roboto" panose="02000000000000000000" pitchFamily="2" charset="0"/>
              </a:defRPr>
            </a:lvl1pPr>
          </a:lstStyle>
          <a:p>
            <a:r>
              <a:rPr lang="en-GB" dirty="0"/>
              <a:t>INSERT LOGO</a:t>
            </a:r>
          </a:p>
        </p:txBody>
      </p:sp>
      <p:sp>
        <p:nvSpPr>
          <p:cNvPr id="5" name="Picture Placeholder 5">
            <a:extLst>
              <a:ext uri="{FF2B5EF4-FFF2-40B4-BE49-F238E27FC236}">
                <a16:creationId xmlns:a16="http://schemas.microsoft.com/office/drawing/2014/main" id="{DD5AECF7-A015-4299-B5D2-5DF0AF5C4DAD}"/>
              </a:ext>
            </a:extLst>
          </p:cNvPr>
          <p:cNvSpPr>
            <a:spLocks noGrp="1"/>
          </p:cNvSpPr>
          <p:nvPr>
            <p:ph type="pic" sz="quarter" idx="11" hasCustomPrompt="1"/>
          </p:nvPr>
        </p:nvSpPr>
        <p:spPr>
          <a:xfrm>
            <a:off x="6772827" y="10287000"/>
            <a:ext cx="4811712" cy="1657350"/>
          </a:xfrm>
          <a:solidFill>
            <a:schemeClr val="tx1">
              <a:lumMod val="95000"/>
            </a:schemeClr>
          </a:solidFill>
        </p:spPr>
        <p:txBody>
          <a:bodyPr anchor="ctr">
            <a:normAutofit/>
          </a:bodyPr>
          <a:lstStyle>
            <a:lvl1pPr algn="ctr">
              <a:defRPr sz="2400">
                <a:latin typeface="Roboto" panose="02000000000000000000" pitchFamily="2" charset="0"/>
                <a:ea typeface="Roboto" panose="02000000000000000000" pitchFamily="2" charset="0"/>
              </a:defRPr>
            </a:lvl1pPr>
          </a:lstStyle>
          <a:p>
            <a:r>
              <a:rPr lang="en-GB" dirty="0"/>
              <a:t>INSERT LOGO</a:t>
            </a:r>
          </a:p>
        </p:txBody>
      </p:sp>
      <p:sp>
        <p:nvSpPr>
          <p:cNvPr id="6" name="Picture Placeholder 5">
            <a:extLst>
              <a:ext uri="{FF2B5EF4-FFF2-40B4-BE49-F238E27FC236}">
                <a16:creationId xmlns:a16="http://schemas.microsoft.com/office/drawing/2014/main" id="{7C762BCE-630B-41B7-9BEC-2119BAB287F9}"/>
              </a:ext>
            </a:extLst>
          </p:cNvPr>
          <p:cNvSpPr>
            <a:spLocks noGrp="1"/>
          </p:cNvSpPr>
          <p:nvPr>
            <p:ph type="pic" sz="quarter" idx="12" hasCustomPrompt="1"/>
          </p:nvPr>
        </p:nvSpPr>
        <p:spPr>
          <a:xfrm>
            <a:off x="12049677" y="10287000"/>
            <a:ext cx="4811712" cy="1657350"/>
          </a:xfrm>
          <a:solidFill>
            <a:schemeClr val="tx1">
              <a:lumMod val="95000"/>
            </a:schemeClr>
          </a:solidFill>
        </p:spPr>
        <p:txBody>
          <a:bodyPr anchor="ctr">
            <a:normAutofit/>
          </a:bodyPr>
          <a:lstStyle>
            <a:lvl1pPr algn="ctr">
              <a:defRPr sz="2400">
                <a:latin typeface="Roboto" panose="02000000000000000000" pitchFamily="2" charset="0"/>
                <a:ea typeface="Roboto" panose="02000000000000000000" pitchFamily="2" charset="0"/>
              </a:defRPr>
            </a:lvl1pPr>
          </a:lstStyle>
          <a:p>
            <a:r>
              <a:rPr lang="en-GB" dirty="0"/>
              <a:t>INSERT LOGO</a:t>
            </a:r>
          </a:p>
        </p:txBody>
      </p:sp>
    </p:spTree>
    <p:extLst>
      <p:ext uri="{BB962C8B-B14F-4D97-AF65-F5344CB8AC3E}">
        <p14:creationId xmlns:p14="http://schemas.microsoft.com/office/powerpoint/2010/main" val="2713811033"/>
      </p:ext>
    </p:extLst>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7EDB-B6A1-44CD-AE57-A554E1281105}"/>
              </a:ext>
            </a:extLst>
          </p:cNvPr>
          <p:cNvSpPr>
            <a:spLocks noGrp="1"/>
          </p:cNvSpPr>
          <p:nvPr>
            <p:ph type="title" hasCustomPrompt="1"/>
          </p:nvPr>
        </p:nvSpPr>
        <p:spPr>
          <a:xfrm>
            <a:off x="1418206" y="1598073"/>
            <a:ext cx="6643443" cy="1434949"/>
          </a:xfrm>
        </p:spPr>
        <p:txBody>
          <a:bodyPr/>
          <a:lstStyle>
            <a:lvl1pPr>
              <a:defRPr/>
            </a:lvl1pPr>
          </a:lstStyle>
          <a:p>
            <a:r>
              <a:rPr lang="en-US" dirty="0"/>
              <a:t>Contents</a:t>
            </a:r>
            <a:endParaRPr lang="en-GB"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_White">
    <p:bg>
      <p:bgPr>
        <a:solidFill>
          <a:schemeClr val="bg1"/>
        </a:solidFill>
        <a:effectLst/>
      </p:bgPr>
    </p:bg>
    <p:spTree>
      <p:nvGrpSpPr>
        <p:cNvPr id="1" name=""/>
        <p:cNvGrpSpPr/>
        <p:nvPr/>
      </p:nvGrpSpPr>
      <p:grpSpPr>
        <a:xfrm>
          <a:off x="0" y="0"/>
          <a:ext cx="0" cy="0"/>
          <a:chOff x="0" y="0"/>
          <a:chExt cx="0" cy="0"/>
        </a:xfrm>
      </p:grpSpPr>
      <p:sp>
        <p:nvSpPr>
          <p:cNvPr id="29" name="Text Placeholder 19">
            <a:extLst>
              <a:ext uri="{FF2B5EF4-FFF2-40B4-BE49-F238E27FC236}">
                <a16:creationId xmlns:a16="http://schemas.microsoft.com/office/drawing/2014/main" id="{DF3B35BC-4094-46FE-A3BA-29772667CA4C}"/>
              </a:ext>
            </a:extLst>
          </p:cNvPr>
          <p:cNvSpPr>
            <a:spLocks noGrp="1"/>
          </p:cNvSpPr>
          <p:nvPr>
            <p:ph type="body" sz="quarter" idx="10" hasCustomPrompt="1"/>
          </p:nvPr>
        </p:nvSpPr>
        <p:spPr>
          <a:xfrm>
            <a:off x="962178" y="3917205"/>
            <a:ext cx="3462338" cy="5400000"/>
          </a:xfrm>
          <a:prstGeom prst="rect">
            <a:avLst/>
          </a:prstGeom>
        </p:spPr>
        <p:txBody>
          <a:bodyPr anchor="t"/>
          <a:lstStyle>
            <a:lvl1pPr algn="ctr">
              <a:spcBef>
                <a:spcPts val="0"/>
              </a:spcBef>
              <a:spcAft>
                <a:spcPts val="0"/>
              </a:spcAft>
              <a:defRPr sz="33100">
                <a:solidFill>
                  <a:schemeClr val="tx2">
                    <a:lumMod val="10000"/>
                  </a:schemeClr>
                </a:solidFill>
                <a:latin typeface="Roboto Thin" panose="02000000000000000000" pitchFamily="2" charset="0"/>
                <a:ea typeface="Roboto Thin" panose="02000000000000000000" pitchFamily="2" charset="0"/>
              </a:defRPr>
            </a:lvl1pPr>
          </a:lstStyle>
          <a:p>
            <a:pPr lvl="0"/>
            <a:r>
              <a:rPr lang="en-US" dirty="0"/>
              <a:t>0</a:t>
            </a:r>
            <a:endParaRPr lang="en-GB" dirty="0"/>
          </a:p>
        </p:txBody>
      </p:sp>
      <p:sp>
        <p:nvSpPr>
          <p:cNvPr id="5" name="Title 3">
            <a:extLst>
              <a:ext uri="{FF2B5EF4-FFF2-40B4-BE49-F238E27FC236}">
                <a16:creationId xmlns:a16="http://schemas.microsoft.com/office/drawing/2014/main" id="{E6C1D906-8141-4C33-9725-FF2EAB56DF47}"/>
              </a:ext>
            </a:extLst>
          </p:cNvPr>
          <p:cNvSpPr>
            <a:spLocks noGrp="1"/>
          </p:cNvSpPr>
          <p:nvPr>
            <p:ph type="title" hasCustomPrompt="1"/>
          </p:nvPr>
        </p:nvSpPr>
        <p:spPr>
          <a:xfrm>
            <a:off x="4773833" y="4571694"/>
            <a:ext cx="13388939" cy="2032001"/>
          </a:xfrm>
        </p:spPr>
        <p:txBody>
          <a:bodyPr>
            <a:noAutofit/>
          </a:bodyPr>
          <a:lstStyle>
            <a:lvl1pPr>
              <a:defRPr sz="11500">
                <a:solidFill>
                  <a:schemeClr val="tx2">
                    <a:lumMod val="10000"/>
                  </a:schemeClr>
                </a:solidFill>
              </a:defRPr>
            </a:lvl1pPr>
          </a:lstStyle>
          <a:p>
            <a:r>
              <a:rPr lang="en-US" dirty="0"/>
              <a:t>Section divider</a:t>
            </a:r>
            <a:endParaRPr lang="en-GB" dirty="0"/>
          </a:p>
        </p:txBody>
      </p:sp>
    </p:spTree>
    <p:extLst>
      <p:ext uri="{BB962C8B-B14F-4D97-AF65-F5344CB8AC3E}">
        <p14:creationId xmlns:p14="http://schemas.microsoft.com/office/powerpoint/2010/main" val="1565867626"/>
      </p:ext>
    </p:extLst>
  </p:cSld>
  <p:clrMapOvr>
    <a:masterClrMapping/>
  </p:clrMapOvr>
  <p:transition spd="med"/>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_SkyBlue">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9636D6-9067-47C8-B2E8-8F40FCD647F2}"/>
              </a:ext>
            </a:extLst>
          </p:cNvPr>
          <p:cNvSpPr>
            <a:spLocks noGrp="1"/>
          </p:cNvSpPr>
          <p:nvPr>
            <p:ph type="title" hasCustomPrompt="1"/>
          </p:nvPr>
        </p:nvSpPr>
        <p:spPr>
          <a:xfrm>
            <a:off x="4773833" y="4571694"/>
            <a:ext cx="13388939" cy="2032001"/>
          </a:xfrm>
        </p:spPr>
        <p:txBody>
          <a:bodyPr>
            <a:noAutofit/>
          </a:bodyPr>
          <a:lstStyle>
            <a:lvl1pPr>
              <a:defRPr sz="11500">
                <a:solidFill>
                  <a:schemeClr val="bg1"/>
                </a:solidFill>
              </a:defRPr>
            </a:lvl1pPr>
          </a:lstStyle>
          <a:p>
            <a:r>
              <a:rPr lang="en-US" dirty="0"/>
              <a:t>Section divider</a:t>
            </a:r>
            <a:endParaRPr lang="en-GB" dirty="0"/>
          </a:p>
        </p:txBody>
      </p:sp>
      <p:sp>
        <p:nvSpPr>
          <p:cNvPr id="29" name="Text Placeholder 19">
            <a:extLst>
              <a:ext uri="{FF2B5EF4-FFF2-40B4-BE49-F238E27FC236}">
                <a16:creationId xmlns:a16="http://schemas.microsoft.com/office/drawing/2014/main" id="{DF3B35BC-4094-46FE-A3BA-29772667CA4C}"/>
              </a:ext>
            </a:extLst>
          </p:cNvPr>
          <p:cNvSpPr>
            <a:spLocks noGrp="1"/>
          </p:cNvSpPr>
          <p:nvPr>
            <p:ph type="body" sz="quarter" idx="10" hasCustomPrompt="1"/>
          </p:nvPr>
        </p:nvSpPr>
        <p:spPr>
          <a:xfrm>
            <a:off x="962178" y="3917205"/>
            <a:ext cx="3462338" cy="5400000"/>
          </a:xfrm>
          <a:prstGeom prst="rect">
            <a:avLst/>
          </a:prstGeom>
        </p:spPr>
        <p:txBody>
          <a:bodyPr anchor="t"/>
          <a:lstStyle>
            <a:lvl1pPr algn="ctr">
              <a:spcBef>
                <a:spcPts val="0"/>
              </a:spcBef>
              <a:spcAft>
                <a:spcPts val="0"/>
              </a:spcAft>
              <a:defRPr sz="33100">
                <a:solidFill>
                  <a:schemeClr val="bg1"/>
                </a:solidFill>
                <a:latin typeface="Roboto Thin" panose="02000000000000000000" pitchFamily="2" charset="0"/>
                <a:ea typeface="Roboto Thin" panose="02000000000000000000" pitchFamily="2" charset="0"/>
              </a:defRPr>
            </a:lvl1pPr>
          </a:lstStyle>
          <a:p>
            <a:pPr lvl="0"/>
            <a:r>
              <a:rPr lang="en-GB" dirty="0"/>
              <a:t>0</a:t>
            </a:r>
          </a:p>
        </p:txBody>
      </p:sp>
    </p:spTree>
    <p:extLst>
      <p:ext uri="{BB962C8B-B14F-4D97-AF65-F5344CB8AC3E}">
        <p14:creationId xmlns:p14="http://schemas.microsoft.com/office/powerpoint/2010/main" val="3457938674"/>
      </p:ext>
    </p:extLst>
  </p:cSld>
  <p:clrMapOvr>
    <a:masterClrMapping/>
  </p:clrMapOvr>
  <p:transition spd="med"/>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_Red">
    <p:bg>
      <p:bgPr>
        <a:solidFill>
          <a:schemeClr val="accent6"/>
        </a:solidFill>
        <a:effectLst/>
      </p:bgPr>
    </p:bg>
    <p:spTree>
      <p:nvGrpSpPr>
        <p:cNvPr id="1" name=""/>
        <p:cNvGrpSpPr/>
        <p:nvPr/>
      </p:nvGrpSpPr>
      <p:grpSpPr>
        <a:xfrm>
          <a:off x="0" y="0"/>
          <a:ext cx="0" cy="0"/>
          <a:chOff x="0" y="0"/>
          <a:chExt cx="0" cy="0"/>
        </a:xfrm>
      </p:grpSpPr>
      <p:sp>
        <p:nvSpPr>
          <p:cNvPr id="29" name="Text Placeholder 19">
            <a:extLst>
              <a:ext uri="{FF2B5EF4-FFF2-40B4-BE49-F238E27FC236}">
                <a16:creationId xmlns:a16="http://schemas.microsoft.com/office/drawing/2014/main" id="{DF3B35BC-4094-46FE-A3BA-29772667CA4C}"/>
              </a:ext>
            </a:extLst>
          </p:cNvPr>
          <p:cNvSpPr>
            <a:spLocks noGrp="1"/>
          </p:cNvSpPr>
          <p:nvPr>
            <p:ph type="body" sz="quarter" idx="10" hasCustomPrompt="1"/>
          </p:nvPr>
        </p:nvSpPr>
        <p:spPr>
          <a:xfrm>
            <a:off x="962178" y="3917205"/>
            <a:ext cx="3462338" cy="5400000"/>
          </a:xfrm>
          <a:prstGeom prst="rect">
            <a:avLst/>
          </a:prstGeom>
        </p:spPr>
        <p:txBody>
          <a:bodyPr anchor="t"/>
          <a:lstStyle>
            <a:lvl1pPr algn="ctr">
              <a:spcBef>
                <a:spcPts val="0"/>
              </a:spcBef>
              <a:spcAft>
                <a:spcPts val="0"/>
              </a:spcAft>
              <a:defRPr sz="33100">
                <a:solidFill>
                  <a:schemeClr val="bg1"/>
                </a:solidFill>
                <a:latin typeface="Roboto Thin" panose="02000000000000000000" pitchFamily="2" charset="0"/>
                <a:ea typeface="Roboto Thin" panose="02000000000000000000" pitchFamily="2" charset="0"/>
              </a:defRPr>
            </a:lvl1pPr>
          </a:lstStyle>
          <a:p>
            <a:pPr lvl="0"/>
            <a:r>
              <a:rPr lang="en-GB" dirty="0"/>
              <a:t>0</a:t>
            </a:r>
          </a:p>
        </p:txBody>
      </p:sp>
      <p:sp>
        <p:nvSpPr>
          <p:cNvPr id="5" name="Title 3">
            <a:extLst>
              <a:ext uri="{FF2B5EF4-FFF2-40B4-BE49-F238E27FC236}">
                <a16:creationId xmlns:a16="http://schemas.microsoft.com/office/drawing/2014/main" id="{72959945-8C43-4E65-A754-426C8A12A6F3}"/>
              </a:ext>
            </a:extLst>
          </p:cNvPr>
          <p:cNvSpPr>
            <a:spLocks noGrp="1"/>
          </p:cNvSpPr>
          <p:nvPr>
            <p:ph type="title" hasCustomPrompt="1"/>
          </p:nvPr>
        </p:nvSpPr>
        <p:spPr>
          <a:xfrm>
            <a:off x="4773833" y="4571694"/>
            <a:ext cx="13388939" cy="2032001"/>
          </a:xfrm>
        </p:spPr>
        <p:txBody>
          <a:bodyPr>
            <a:noAutofit/>
          </a:bodyPr>
          <a:lstStyle>
            <a:lvl1pPr>
              <a:defRPr sz="11500">
                <a:solidFill>
                  <a:schemeClr val="bg1"/>
                </a:solidFill>
              </a:defRPr>
            </a:lvl1pPr>
          </a:lstStyle>
          <a:p>
            <a:r>
              <a:rPr lang="en-US" dirty="0"/>
              <a:t>Section divider</a:t>
            </a:r>
            <a:endParaRPr lang="en-GB" dirty="0"/>
          </a:p>
        </p:txBody>
      </p:sp>
    </p:spTree>
    <p:extLst>
      <p:ext uri="{BB962C8B-B14F-4D97-AF65-F5344CB8AC3E}">
        <p14:creationId xmlns:p14="http://schemas.microsoft.com/office/powerpoint/2010/main" val="2329639574"/>
      </p:ext>
    </p:extLst>
  </p:cSld>
  <p:clrMapOvr>
    <a:masterClrMapping/>
  </p:clrMapOvr>
  <p:transition spd="med"/>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3"/>
        </a:solidFill>
        <a:effectLst/>
      </p:bgPr>
    </p:bg>
    <p:spTree>
      <p:nvGrpSpPr>
        <p:cNvPr id="1" name=""/>
        <p:cNvGrpSpPr/>
        <p:nvPr/>
      </p:nvGrpSpPr>
      <p:grpSpPr>
        <a:xfrm>
          <a:off x="0" y="0"/>
          <a:ext cx="0" cy="0"/>
          <a:chOff x="0" y="0"/>
          <a:chExt cx="0" cy="0"/>
        </a:xfrm>
      </p:grpSpPr>
      <p:sp>
        <p:nvSpPr>
          <p:cNvPr id="29" name="Text Placeholder 19">
            <a:extLst>
              <a:ext uri="{FF2B5EF4-FFF2-40B4-BE49-F238E27FC236}">
                <a16:creationId xmlns:a16="http://schemas.microsoft.com/office/drawing/2014/main" id="{DF3B35BC-4094-46FE-A3BA-29772667CA4C}"/>
              </a:ext>
            </a:extLst>
          </p:cNvPr>
          <p:cNvSpPr>
            <a:spLocks noGrp="1"/>
          </p:cNvSpPr>
          <p:nvPr>
            <p:ph type="body" sz="quarter" idx="10" hasCustomPrompt="1"/>
          </p:nvPr>
        </p:nvSpPr>
        <p:spPr>
          <a:xfrm>
            <a:off x="962178" y="3917205"/>
            <a:ext cx="3462338" cy="5400000"/>
          </a:xfrm>
          <a:prstGeom prst="rect">
            <a:avLst/>
          </a:prstGeom>
        </p:spPr>
        <p:txBody>
          <a:bodyPr anchor="t"/>
          <a:lstStyle>
            <a:lvl1pPr algn="ctr">
              <a:spcBef>
                <a:spcPts val="0"/>
              </a:spcBef>
              <a:spcAft>
                <a:spcPts val="0"/>
              </a:spcAft>
              <a:defRPr sz="33100">
                <a:solidFill>
                  <a:schemeClr val="bg1"/>
                </a:solidFill>
                <a:latin typeface="Roboto Thin" panose="02000000000000000000" pitchFamily="2" charset="0"/>
                <a:ea typeface="Roboto Thin" panose="02000000000000000000" pitchFamily="2" charset="0"/>
              </a:defRPr>
            </a:lvl1pPr>
          </a:lstStyle>
          <a:p>
            <a:pPr lvl="0"/>
            <a:r>
              <a:rPr lang="en-GB" dirty="0"/>
              <a:t>0</a:t>
            </a:r>
          </a:p>
        </p:txBody>
      </p:sp>
      <p:sp>
        <p:nvSpPr>
          <p:cNvPr id="5" name="Title 3">
            <a:extLst>
              <a:ext uri="{FF2B5EF4-FFF2-40B4-BE49-F238E27FC236}">
                <a16:creationId xmlns:a16="http://schemas.microsoft.com/office/drawing/2014/main" id="{D21193AD-7D6B-47E4-B4C2-7F82EAD4D4F4}"/>
              </a:ext>
            </a:extLst>
          </p:cNvPr>
          <p:cNvSpPr>
            <a:spLocks noGrp="1"/>
          </p:cNvSpPr>
          <p:nvPr>
            <p:ph type="title" hasCustomPrompt="1"/>
          </p:nvPr>
        </p:nvSpPr>
        <p:spPr>
          <a:xfrm>
            <a:off x="4773833" y="4571694"/>
            <a:ext cx="13388939" cy="2032001"/>
          </a:xfrm>
        </p:spPr>
        <p:txBody>
          <a:bodyPr>
            <a:noAutofit/>
          </a:bodyPr>
          <a:lstStyle>
            <a:lvl1pPr>
              <a:defRPr sz="11500">
                <a:solidFill>
                  <a:schemeClr val="bg1"/>
                </a:solidFill>
              </a:defRPr>
            </a:lvl1pPr>
          </a:lstStyle>
          <a:p>
            <a:r>
              <a:rPr lang="en-US" dirty="0"/>
              <a:t>Section divider</a:t>
            </a:r>
            <a:endParaRPr lang="en-GB" dirty="0"/>
          </a:p>
        </p:txBody>
      </p:sp>
    </p:spTree>
    <p:extLst>
      <p:ext uri="{BB962C8B-B14F-4D97-AF65-F5344CB8AC3E}">
        <p14:creationId xmlns:p14="http://schemas.microsoft.com/office/powerpoint/2010/main" val="2461898129"/>
      </p:ext>
    </p:extLst>
  </p:cSld>
  <p:clrMapOvr>
    <a:masterClrMapping/>
  </p:clrMapOvr>
  <p:transition spd="med"/>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5"/>
        </a:solidFill>
        <a:effectLst/>
      </p:bgPr>
    </p:bg>
    <p:spTree>
      <p:nvGrpSpPr>
        <p:cNvPr id="1" name=""/>
        <p:cNvGrpSpPr/>
        <p:nvPr/>
      </p:nvGrpSpPr>
      <p:grpSpPr>
        <a:xfrm>
          <a:off x="0" y="0"/>
          <a:ext cx="0" cy="0"/>
          <a:chOff x="0" y="0"/>
          <a:chExt cx="0" cy="0"/>
        </a:xfrm>
      </p:grpSpPr>
      <p:sp>
        <p:nvSpPr>
          <p:cNvPr id="29" name="Text Placeholder 19">
            <a:extLst>
              <a:ext uri="{FF2B5EF4-FFF2-40B4-BE49-F238E27FC236}">
                <a16:creationId xmlns:a16="http://schemas.microsoft.com/office/drawing/2014/main" id="{DF3B35BC-4094-46FE-A3BA-29772667CA4C}"/>
              </a:ext>
            </a:extLst>
          </p:cNvPr>
          <p:cNvSpPr>
            <a:spLocks noGrp="1"/>
          </p:cNvSpPr>
          <p:nvPr>
            <p:ph type="body" sz="quarter" idx="10" hasCustomPrompt="1"/>
          </p:nvPr>
        </p:nvSpPr>
        <p:spPr>
          <a:xfrm>
            <a:off x="962178" y="3917205"/>
            <a:ext cx="3462338" cy="5400000"/>
          </a:xfrm>
          <a:prstGeom prst="rect">
            <a:avLst/>
          </a:prstGeom>
        </p:spPr>
        <p:txBody>
          <a:bodyPr anchor="t"/>
          <a:lstStyle>
            <a:lvl1pPr algn="ctr">
              <a:spcBef>
                <a:spcPts val="0"/>
              </a:spcBef>
              <a:spcAft>
                <a:spcPts val="0"/>
              </a:spcAft>
              <a:defRPr sz="33100">
                <a:solidFill>
                  <a:schemeClr val="bg1"/>
                </a:solidFill>
                <a:latin typeface="Roboto Thin" panose="02000000000000000000" pitchFamily="2" charset="0"/>
                <a:ea typeface="Roboto Thin" panose="02000000000000000000" pitchFamily="2" charset="0"/>
              </a:defRPr>
            </a:lvl1pPr>
          </a:lstStyle>
          <a:p>
            <a:pPr lvl="0"/>
            <a:r>
              <a:rPr lang="en-GB" dirty="0"/>
              <a:t>0</a:t>
            </a:r>
          </a:p>
        </p:txBody>
      </p:sp>
      <p:sp>
        <p:nvSpPr>
          <p:cNvPr id="5" name="Title 3">
            <a:extLst>
              <a:ext uri="{FF2B5EF4-FFF2-40B4-BE49-F238E27FC236}">
                <a16:creationId xmlns:a16="http://schemas.microsoft.com/office/drawing/2014/main" id="{9AC96BB3-0424-457D-A58F-A51FE0845B92}"/>
              </a:ext>
            </a:extLst>
          </p:cNvPr>
          <p:cNvSpPr>
            <a:spLocks noGrp="1"/>
          </p:cNvSpPr>
          <p:nvPr>
            <p:ph type="title" hasCustomPrompt="1"/>
          </p:nvPr>
        </p:nvSpPr>
        <p:spPr>
          <a:xfrm>
            <a:off x="4773833" y="4571694"/>
            <a:ext cx="13388939" cy="2032001"/>
          </a:xfrm>
        </p:spPr>
        <p:txBody>
          <a:bodyPr>
            <a:noAutofit/>
          </a:bodyPr>
          <a:lstStyle>
            <a:lvl1pPr>
              <a:defRPr sz="11500">
                <a:solidFill>
                  <a:schemeClr val="bg1"/>
                </a:solidFill>
              </a:defRPr>
            </a:lvl1pPr>
          </a:lstStyle>
          <a:p>
            <a:r>
              <a:rPr lang="en-US" dirty="0"/>
              <a:t>Section divider</a:t>
            </a:r>
            <a:endParaRPr lang="en-GB" dirty="0"/>
          </a:p>
        </p:txBody>
      </p:sp>
    </p:spTree>
    <p:extLst>
      <p:ext uri="{BB962C8B-B14F-4D97-AF65-F5344CB8AC3E}">
        <p14:creationId xmlns:p14="http://schemas.microsoft.com/office/powerpoint/2010/main" val="1539438566"/>
      </p:ext>
    </p:extLst>
  </p:cSld>
  <p:clrMapOvr>
    <a:masterClrMapping/>
  </p:clrMapOvr>
  <p:transition spd="med"/>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Title"/>
          <p:cNvSpPr txBox="1">
            <a:spLocks noGrp="1"/>
          </p:cNvSpPr>
          <p:nvPr>
            <p:ph type="title" hasCustomPrompt="1"/>
          </p:nvPr>
        </p:nvSpPr>
        <p:spPr>
          <a:xfrm>
            <a:off x="1418206" y="1598073"/>
            <a:ext cx="21572424" cy="163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rPr lang="en-GB" dirty="0"/>
              <a:t>This is the title of the slide</a:t>
            </a:r>
          </a:p>
        </p:txBody>
      </p:sp>
      <p:sp>
        <p:nvSpPr>
          <p:cNvPr id="2" name="Text Placeholder 1">
            <a:extLst>
              <a:ext uri="{FF2B5EF4-FFF2-40B4-BE49-F238E27FC236}">
                <a16:creationId xmlns:a16="http://schemas.microsoft.com/office/drawing/2014/main" id="{115E4B8D-FF4E-4C23-990A-C933A1AF023C}"/>
              </a:ext>
            </a:extLst>
          </p:cNvPr>
          <p:cNvSpPr>
            <a:spLocks noGrp="1"/>
          </p:cNvSpPr>
          <p:nvPr>
            <p:ph type="body" idx="1"/>
          </p:nvPr>
        </p:nvSpPr>
        <p:spPr>
          <a:xfrm>
            <a:off x="1418206" y="3233058"/>
            <a:ext cx="21572424" cy="91208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652" r:id="rId4"/>
    <p:sldLayoutId id="2147483787" r:id="rId5"/>
    <p:sldLayoutId id="2147483779" r:id="rId6"/>
    <p:sldLayoutId id="2147483780" r:id="rId7"/>
    <p:sldLayoutId id="2147483781" r:id="rId8"/>
    <p:sldLayoutId id="2147483782" r:id="rId9"/>
    <p:sldLayoutId id="2147483783" r:id="rId10"/>
    <p:sldLayoutId id="2147483742" r:id="rId11"/>
    <p:sldLayoutId id="2147483788" r:id="rId12"/>
    <p:sldLayoutId id="2147483749" r:id="rId13"/>
    <p:sldLayoutId id="2147483775" r:id="rId14"/>
    <p:sldLayoutId id="2147483751" r:id="rId15"/>
    <p:sldLayoutId id="2147483752" r:id="rId16"/>
    <p:sldLayoutId id="2147483746" r:id="rId17"/>
    <p:sldLayoutId id="2147483756" r:id="rId18"/>
    <p:sldLayoutId id="2147483754" r:id="rId19"/>
    <p:sldLayoutId id="2147483755" r:id="rId20"/>
    <p:sldLayoutId id="2147483759" r:id="rId21"/>
    <p:sldLayoutId id="2147483753" r:id="rId22"/>
    <p:sldLayoutId id="2147483661" r:id="rId23"/>
    <p:sldLayoutId id="2147483750" r:id="rId24"/>
    <p:sldLayoutId id="2147483795" r:id="rId25"/>
    <p:sldLayoutId id="2147483757" r:id="rId26"/>
    <p:sldLayoutId id="2147483777" r:id="rId27"/>
    <p:sldLayoutId id="2147483778" r:id="rId28"/>
  </p:sldLayoutIdLst>
  <p:transition spd="med"/>
  <p:txStyles>
    <p:titleStyle>
      <a:lvl1pPr marL="0" marR="0" indent="0" algn="l" defTabSz="2438338" rtl="0" eaLnBrk="1" latinLnBrk="0" hangingPunct="1">
        <a:lnSpc>
          <a:spcPct val="107000"/>
        </a:lnSpc>
        <a:spcBef>
          <a:spcPts val="0"/>
        </a:spcBef>
        <a:spcAft>
          <a:spcPts val="0"/>
        </a:spcAft>
        <a:buClrTx/>
        <a:buSzTx/>
        <a:buFontTx/>
        <a:buNone/>
        <a:tabLst/>
        <a:defRPr sz="9000" b="0" i="0" u="none" strike="noStrike" cap="none" spc="-180" baseline="0">
          <a:solidFill>
            <a:srgbClr val="000000"/>
          </a:solidFill>
          <a:uFillTx/>
          <a:latin typeface="+mj-lt"/>
          <a:ea typeface="+mn-ea"/>
          <a:cs typeface="+mn-cs"/>
          <a:sym typeface="Lora Regular Medium"/>
        </a:defRPr>
      </a:lvl1pPr>
      <a:lvl2pPr marL="0" marR="0" indent="4572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2pPr>
      <a:lvl3pPr marL="0" marR="0" indent="9144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3pPr>
      <a:lvl4pPr marL="0" marR="0" indent="13716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4pPr>
      <a:lvl5pPr marL="0" marR="0" indent="18288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5pPr>
      <a:lvl6pPr marL="0" marR="0" indent="22860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6pPr>
      <a:lvl7pPr marL="0" marR="0" indent="27432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7pPr>
      <a:lvl8pPr marL="0" marR="0" indent="32004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8pPr>
      <a:lvl9pPr marL="0" marR="0" indent="36576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9pPr>
    </p:titleStyle>
    <p:bodyStyle>
      <a:lvl1pPr marL="0" marR="0" indent="0" algn="l" defTabSz="2438338" rtl="0" eaLnBrk="1" latinLnBrk="0" hangingPunct="1">
        <a:lnSpc>
          <a:spcPct val="107000"/>
        </a:lnSpc>
        <a:spcBef>
          <a:spcPts val="600"/>
        </a:spcBef>
        <a:spcAft>
          <a:spcPts val="600"/>
        </a:spcAft>
        <a:buClrTx/>
        <a:buSzPct val="123000"/>
        <a:buFontTx/>
        <a:buNone/>
        <a:tabLst/>
        <a:defRPr kumimoji="0" lang="en-US" sz="40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1pPr>
      <a:lvl2pPr marL="571500" marR="0" indent="-571500" algn="l" defTabSz="2438338" rtl="0" eaLnBrk="1" latinLnBrk="0" hangingPunct="1">
        <a:lnSpc>
          <a:spcPct val="107000"/>
        </a:lnSpc>
        <a:spcBef>
          <a:spcPts val="600"/>
        </a:spcBef>
        <a:spcAft>
          <a:spcPts val="600"/>
        </a:spcAft>
        <a:buClrTx/>
        <a:buSzPct val="123000"/>
        <a:buFont typeface="Arial" panose="020B0604020202020204" pitchFamily="34" charset="0"/>
        <a:buChar char="•"/>
        <a:tabLst/>
        <a:defRPr kumimoji="0" lang="en-US" sz="4000" b="0" i="0" u="none" strike="noStrike" cap="none" spc="0" normalizeH="0" baseline="0" dirty="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2pPr>
      <a:lvl3pPr marL="1727200" marR="0" indent="-508000" algn="l" defTabSz="2438338" rtl="0" eaLnBrk="1" latinLnBrk="0" hangingPunct="1">
        <a:lnSpc>
          <a:spcPct val="107000"/>
        </a:lnSpc>
        <a:spcBef>
          <a:spcPts val="600"/>
        </a:spcBef>
        <a:spcAft>
          <a:spcPts val="600"/>
        </a:spcAft>
        <a:buClrTx/>
        <a:buSzPct val="123000"/>
        <a:buFontTx/>
        <a:buChar char="•"/>
        <a:tabLst/>
        <a:defRPr kumimoji="0" lang="en-US" sz="35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3pPr>
      <a:lvl4pPr marL="2336800" marR="0" indent="-508000" algn="l" defTabSz="2438338" rtl="0" eaLnBrk="1" latinLnBrk="0" hangingPunct="1">
        <a:lnSpc>
          <a:spcPct val="107000"/>
        </a:lnSpc>
        <a:spcBef>
          <a:spcPts val="600"/>
        </a:spcBef>
        <a:spcAft>
          <a:spcPts val="600"/>
        </a:spcAft>
        <a:buClrTx/>
        <a:buSzPct val="123000"/>
        <a:buFontTx/>
        <a:buChar char="•"/>
        <a:tabLst/>
        <a:defRPr kumimoji="0" lang="en-US" sz="30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4pPr>
      <a:lvl5pPr marL="2946400" marR="0" indent="-508000" algn="l" defTabSz="2438338" rtl="0" eaLnBrk="1" latinLnBrk="0" hangingPunct="1">
        <a:lnSpc>
          <a:spcPct val="107000"/>
        </a:lnSpc>
        <a:spcBef>
          <a:spcPts val="600"/>
        </a:spcBef>
        <a:spcAft>
          <a:spcPts val="600"/>
        </a:spcAft>
        <a:buClrTx/>
        <a:buSzPct val="123000"/>
        <a:buFontTx/>
        <a:buChar char="•"/>
        <a:tabLst/>
        <a:defRPr kumimoji="0" lang="en-GB" sz="26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5pPr>
      <a:lvl6pPr marL="35560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6pPr>
      <a:lvl7pPr marL="41656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7pPr>
      <a:lvl8pPr marL="47752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8pPr>
      <a:lvl9pPr marL="53848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7.xml"/><Relationship Id="rId4" Type="http://schemas.openxmlformats.org/officeDocument/2006/relationships/hyperlink" Target="http://www.budgetbenin.bj/"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2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D442E1-5DD4-4EA8-9BA8-AC950636E5E5}"/>
              </a:ext>
            </a:extLst>
          </p:cNvPr>
          <p:cNvSpPr>
            <a:spLocks noGrp="1"/>
          </p:cNvSpPr>
          <p:nvPr>
            <p:ph type="title"/>
          </p:nvPr>
        </p:nvSpPr>
        <p:spPr>
          <a:xfrm>
            <a:off x="1213762" y="6393173"/>
            <a:ext cx="22207068" cy="2350661"/>
          </a:xfrm>
        </p:spPr>
        <p:txBody>
          <a:bodyPr>
            <a:noAutofit/>
          </a:bodyPr>
          <a:lstStyle/>
          <a:p>
            <a:pPr algn="ctr">
              <a:lnSpc>
                <a:spcPct val="100000"/>
              </a:lnSpc>
            </a:pPr>
            <a:r>
              <a:rPr lang="fr-FR" altLang="fr-FR" sz="6600" b="1" dirty="0">
                <a:solidFill>
                  <a:schemeClr val="bg2"/>
                </a:solidFill>
                <a:latin typeface="Arial" panose="020B0604020202020204" pitchFamily="34" charset="0"/>
                <a:ea typeface="Roboto" panose="02000000000000000000" pitchFamily="2" charset="0"/>
                <a:cs typeface="Arial" panose="020B0604020202020204" pitchFamily="34" charset="0"/>
              </a:rPr>
              <a:t>GOUVERNANCE OUVERTE EN RÉPUBLIQUE DU BÉNIN : </a:t>
            </a:r>
            <a:br>
              <a:rPr lang="fr-FR" altLang="fr-FR" sz="7200" b="1" dirty="0">
                <a:solidFill>
                  <a:schemeClr val="bg2"/>
                </a:solidFill>
                <a:latin typeface="Arial" panose="020B0604020202020204" pitchFamily="34" charset="0"/>
                <a:ea typeface="Roboto" panose="02000000000000000000" pitchFamily="2" charset="0"/>
                <a:cs typeface="Arial" panose="020B0604020202020204" pitchFamily="34" charset="0"/>
              </a:rPr>
            </a:br>
            <a:r>
              <a:rPr lang="fr-FR" altLang="fr-FR" sz="7200" b="1" dirty="0">
                <a:solidFill>
                  <a:schemeClr val="accent3"/>
                </a:solidFill>
                <a:latin typeface="Arial" panose="020B0604020202020204" pitchFamily="34" charset="0"/>
                <a:ea typeface="Roboto" panose="02000000000000000000" pitchFamily="2" charset="0"/>
                <a:cs typeface="Arial" panose="020B0604020202020204" pitchFamily="34" charset="0"/>
              </a:rPr>
              <a:t>LE CHEMIN PARCOURU</a:t>
            </a:r>
            <a:endParaRPr lang="en-GB" sz="7200" i="1" dirty="0">
              <a:solidFill>
                <a:schemeClr val="accent3"/>
              </a:solidFill>
              <a:latin typeface="Arial" panose="020B0604020202020204" pitchFamily="34" charset="0"/>
              <a:ea typeface="Roboto" panose="02000000000000000000" pitchFamily="2" charset="0"/>
              <a:cs typeface="Arial" panose="020B0604020202020204" pitchFamily="34" charset="0"/>
            </a:endParaRPr>
          </a:p>
        </p:txBody>
      </p:sp>
      <p:sp>
        <p:nvSpPr>
          <p:cNvPr id="4" name="The subtitle goes here">
            <a:extLst>
              <a:ext uri="{FF2B5EF4-FFF2-40B4-BE49-F238E27FC236}">
                <a16:creationId xmlns:a16="http://schemas.microsoft.com/office/drawing/2014/main" id="{71B6F641-32AA-4829-AD78-E5D270DBD249}"/>
              </a:ext>
            </a:extLst>
          </p:cNvPr>
          <p:cNvSpPr txBox="1"/>
          <p:nvPr/>
        </p:nvSpPr>
        <p:spPr>
          <a:xfrm>
            <a:off x="4375942" y="4041424"/>
            <a:ext cx="16889412"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rgbClr val="95CAF3"/>
                </a:solidFill>
              </a:defRPr>
            </a:lvl1pPr>
          </a:lstStyle>
          <a:p>
            <a:pPr algn="ctr"/>
            <a:endParaRPr b="1" dirty="0">
              <a:solidFill>
                <a:schemeClr val="accent6"/>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D7D15159-17B1-4471-AA92-5CD56AE63C10}"/>
              </a:ext>
            </a:extLst>
          </p:cNvPr>
          <p:cNvSpPr txBox="1"/>
          <p:nvPr/>
        </p:nvSpPr>
        <p:spPr>
          <a:xfrm>
            <a:off x="7832224" y="830849"/>
            <a:ext cx="12228202"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CA" sz="2800" dirty="0">
                <a:solidFill>
                  <a:schemeClr val="tx2">
                    <a:lumMod val="25000"/>
                  </a:schemeClr>
                </a:solidFill>
                <a:latin typeface="Arial" panose="020B0604020202020204" pitchFamily="34" charset="0"/>
                <a:cs typeface="Arial" panose="020B0604020202020204" pitchFamily="34" charset="0"/>
              </a:rPr>
              <a:t>C</a:t>
            </a:r>
            <a:r>
              <a:rPr lang="fr-FR" sz="2800" dirty="0">
                <a:solidFill>
                  <a:schemeClr val="tx2">
                    <a:lumMod val="25000"/>
                  </a:schemeClr>
                </a:solidFill>
                <a:latin typeface="Arial" panose="020B0604020202020204" pitchFamily="34" charset="0"/>
                <a:cs typeface="Arial" panose="020B0604020202020204" pitchFamily="34" charset="0"/>
              </a:rPr>
              <a:t>ONFERENCE INTERNATIONALE SUR LA REFORME DES FINANCES PUBLIQUES EN AFRIQUE FRANCOPHONE </a:t>
            </a:r>
            <a:endParaRPr kumimoji="0" lang="fr-FR" sz="2800" b="0" i="0" u="none" strike="noStrike" cap="all" spc="299" normalizeH="0" baseline="0" dirty="0">
              <a:ln>
                <a:noFill/>
              </a:ln>
              <a:solidFill>
                <a:schemeClr val="tx2">
                  <a:lumMod val="25000"/>
                </a:schemeClr>
              </a:solidFill>
              <a:effectLst/>
              <a:uFillTx/>
              <a:latin typeface="Arial" panose="020B0604020202020204" pitchFamily="34" charset="0"/>
              <a:cs typeface="Arial" panose="020B0604020202020204" pitchFamily="34" charset="0"/>
              <a:sym typeface="Roboto Medium"/>
            </a:endParaRPr>
          </a:p>
        </p:txBody>
      </p:sp>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626978" y="600684"/>
            <a:ext cx="3907700" cy="4410235"/>
          </a:xfrm>
          <a:prstGeom prst="rect">
            <a:avLst/>
          </a:prstGeom>
        </p:spPr>
      </p:pic>
      <p:sp>
        <p:nvSpPr>
          <p:cNvPr id="7" name="Rectangle 6"/>
          <p:cNvSpPr/>
          <p:nvPr/>
        </p:nvSpPr>
        <p:spPr>
          <a:xfrm>
            <a:off x="7066383" y="2105581"/>
            <a:ext cx="12192000" cy="1938992"/>
          </a:xfrm>
          <a:prstGeom prst="rect">
            <a:avLst/>
          </a:prstGeom>
        </p:spPr>
        <p:txBody>
          <a:bodyPr>
            <a:spAutoFit/>
          </a:bodyPr>
          <a:lstStyle/>
          <a:p>
            <a:pPr algn="ctr"/>
            <a:r>
              <a:rPr lang="fr-FR" sz="6000" b="1" i="1" u="sng" kern="1200" dirty="0">
                <a:solidFill>
                  <a:schemeClr val="accent1">
                    <a:lumMod val="75000"/>
                  </a:schemeClr>
                </a:solidFill>
                <a:latin typeface="Arial Rounded MT Bold" panose="020F0704030504030204" pitchFamily="34" charset="77"/>
                <a:cs typeface="Arial" panose="020B0604020202020204" pitchFamily="34" charset="0"/>
              </a:rPr>
              <a:t>COMMISSION 3</a:t>
            </a:r>
            <a:endParaRPr lang="fr-FR" sz="2400" b="1" kern="1200" dirty="0">
              <a:solidFill>
                <a:schemeClr val="accent1">
                  <a:lumMod val="75000"/>
                </a:schemeClr>
              </a:solidFill>
              <a:latin typeface="Arial Rounded MT Bold" panose="020F0704030504030204" pitchFamily="34" charset="77"/>
              <a:cs typeface="Arial" panose="020B0604020202020204" pitchFamily="34" charset="0"/>
            </a:endParaRPr>
          </a:p>
          <a:p>
            <a:pPr algn="ctr"/>
            <a:endParaRPr lang="fr-FR" sz="2400" b="1" kern="1200" dirty="0">
              <a:solidFill>
                <a:schemeClr val="accent1">
                  <a:lumMod val="75000"/>
                </a:schemeClr>
              </a:solidFill>
              <a:latin typeface="Arial" panose="020B0604020202020204" pitchFamily="34" charset="0"/>
              <a:cs typeface="Arial" panose="020B0604020202020204" pitchFamily="34" charset="0"/>
            </a:endParaRPr>
          </a:p>
          <a:p>
            <a:pPr algn="ctr"/>
            <a:r>
              <a:rPr lang="fr-FR" sz="3600" b="1" kern="1200" dirty="0">
                <a:solidFill>
                  <a:schemeClr val="accent1">
                    <a:lumMod val="75000"/>
                  </a:schemeClr>
                </a:solidFill>
                <a:latin typeface="Arial Rounded MT Bold" panose="020F0704030504030204" pitchFamily="34" charset="77"/>
                <a:cs typeface="Arial" panose="020B0604020202020204" pitchFamily="34" charset="0"/>
              </a:rPr>
              <a:t>Optimisation des dépenses publiques</a:t>
            </a:r>
            <a:r>
              <a:rPr lang="en-US" sz="3600" dirty="0">
                <a:solidFill>
                  <a:schemeClr val="accent1">
                    <a:lumMod val="75000"/>
                  </a:schemeClr>
                </a:solidFill>
                <a:latin typeface="Arial Rounded MT Bold" panose="020F0704030504030204" pitchFamily="34" charset="77"/>
                <a:cs typeface="Arial" panose="020B0604020202020204" pitchFamily="34" charset="0"/>
              </a:rPr>
              <a:t> </a:t>
            </a:r>
          </a:p>
        </p:txBody>
      </p:sp>
      <p:sp>
        <p:nvSpPr>
          <p:cNvPr id="11" name="Rectangle 10"/>
          <p:cNvSpPr/>
          <p:nvPr/>
        </p:nvSpPr>
        <p:spPr>
          <a:xfrm>
            <a:off x="4956335" y="4179922"/>
            <a:ext cx="17979980" cy="830997"/>
          </a:xfrm>
          <a:prstGeom prst="rect">
            <a:avLst/>
          </a:prstGeom>
          <a:solidFill>
            <a:schemeClr val="accent5">
              <a:lumMod val="20000"/>
              <a:lumOff val="80000"/>
            </a:schemeClr>
          </a:solidFill>
        </p:spPr>
        <p:txBody>
          <a:bodyPr wrap="square">
            <a:spAutoFit/>
          </a:bodyPr>
          <a:lstStyle/>
          <a:p>
            <a:pPr algn="ctr"/>
            <a:r>
              <a:rPr lang="fr-FR" sz="2400" kern="1200" dirty="0">
                <a:solidFill>
                  <a:schemeClr val="tx2">
                    <a:lumMod val="25000"/>
                  </a:schemeClr>
                </a:solidFill>
                <a:latin typeface="Arial" panose="020B0604020202020204" pitchFamily="34" charset="0"/>
                <a:cs typeface="Arial" panose="020B0604020202020204" pitchFamily="34" charset="0"/>
              </a:rPr>
              <a:t>Transparence et respect intégral de toutes les étapes du processus budgétaire </a:t>
            </a:r>
          </a:p>
          <a:p>
            <a:pPr algn="ctr"/>
            <a:r>
              <a:rPr lang="fr-FR" sz="2400" kern="1200" dirty="0">
                <a:solidFill>
                  <a:schemeClr val="tx2">
                    <a:lumMod val="25000"/>
                  </a:schemeClr>
                </a:solidFill>
                <a:latin typeface="Arial" panose="020B0604020202020204" pitchFamily="34" charset="0"/>
                <a:cs typeface="Arial" panose="020B0604020202020204" pitchFamily="34" charset="0"/>
              </a:rPr>
              <a:t>(budget ouvert, budget citoyen) </a:t>
            </a:r>
          </a:p>
        </p:txBody>
      </p:sp>
      <p:sp>
        <p:nvSpPr>
          <p:cNvPr id="13" name="TextBox 12">
            <a:extLst>
              <a:ext uri="{FF2B5EF4-FFF2-40B4-BE49-F238E27FC236}">
                <a16:creationId xmlns:a16="http://schemas.microsoft.com/office/drawing/2014/main" id="{B8ED2684-B167-F0CF-3A74-000201DD2C02}"/>
              </a:ext>
            </a:extLst>
          </p:cNvPr>
          <p:cNvSpPr txBox="1"/>
          <p:nvPr/>
        </p:nvSpPr>
        <p:spPr>
          <a:xfrm>
            <a:off x="3369239" y="11740936"/>
            <a:ext cx="17896115" cy="523220"/>
          </a:xfrm>
          <a:prstGeom prst="rect">
            <a:avLst/>
          </a:prstGeom>
          <a:noFill/>
        </p:spPr>
        <p:txBody>
          <a:bodyPr wrap="square" rtlCol="0">
            <a:spAutoFit/>
          </a:bodyPr>
          <a:lstStyle/>
          <a:p>
            <a:pPr algn="ctr"/>
            <a:r>
              <a:rPr lang="fr-FR" sz="28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Direction Générale du Budget – Ministère de l’Economie et des Finances</a:t>
            </a:r>
            <a:endParaRPr lang="en-US" sz="2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722471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6C03A91-F387-40E8-821C-5C2896E52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06" y="402785"/>
            <a:ext cx="7639050" cy="1906214"/>
          </a:xfrm>
          <a:prstGeom prst="rect">
            <a:avLst/>
          </a:prstGeom>
        </p:spPr>
      </p:pic>
      <p:pic>
        <p:nvPicPr>
          <p:cNvPr id="5" name="Image 9">
            <a:extLst>
              <a:ext uri="{FF2B5EF4-FFF2-40B4-BE49-F238E27FC236}">
                <a16:creationId xmlns:a16="http://schemas.microsoft.com/office/drawing/2014/main" id="{534502D1-ECD7-4B30-9ECE-A0656252E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4906"/>
          <a:stretch>
            <a:fillRect/>
          </a:stretch>
        </p:blipFill>
        <p:spPr bwMode="auto">
          <a:xfrm>
            <a:off x="19202400" y="235851"/>
            <a:ext cx="4478694" cy="207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a:extLst>
              <a:ext uri="{FF2B5EF4-FFF2-40B4-BE49-F238E27FC236}">
                <a16:creationId xmlns:a16="http://schemas.microsoft.com/office/drawing/2014/main" id="{8021FDD6-2B20-41B0-A10F-2E3B200990FE}"/>
              </a:ext>
            </a:extLst>
          </p:cNvPr>
          <p:cNvSpPr>
            <a:spLocks noGrp="1"/>
          </p:cNvSpPr>
          <p:nvPr>
            <p:ph type="title"/>
          </p:nvPr>
        </p:nvSpPr>
        <p:spPr>
          <a:xfrm>
            <a:off x="4449906" y="2308999"/>
            <a:ext cx="17786626" cy="1068683"/>
          </a:xfrm>
        </p:spPr>
        <p:txBody>
          <a:bodyPr>
            <a:normAutofit fontScale="90000"/>
          </a:bodyPr>
          <a:lstStyle/>
          <a:p>
            <a:pPr algn="ctr"/>
            <a:r>
              <a:rPr lang="fr-CA" sz="4000" b="1" dirty="0">
                <a:solidFill>
                  <a:schemeClr val="bg2"/>
                </a:solidFill>
                <a:latin typeface="Arial" panose="020B0604020202020204" pitchFamily="34" charset="0"/>
                <a:cs typeface="Arial" panose="020B0604020202020204" pitchFamily="34" charset="0"/>
              </a:rPr>
              <a:t>A</a:t>
            </a:r>
            <a:r>
              <a:rPr lang="fr-FR" sz="4000" b="1" dirty="0">
                <a:solidFill>
                  <a:schemeClr val="bg2"/>
                </a:solidFill>
                <a:latin typeface="Arial" panose="020B0604020202020204" pitchFamily="34" charset="0"/>
                <a:cs typeface="Arial" panose="020B0604020202020204" pitchFamily="34" charset="0"/>
              </a:rPr>
              <a:t>utres outils / canaux de promotion de la participation du public au processus budgétaire </a:t>
            </a:r>
          </a:p>
        </p:txBody>
      </p:sp>
      <p:sp>
        <p:nvSpPr>
          <p:cNvPr id="9" name="Text Placeholder 2">
            <a:extLst>
              <a:ext uri="{FF2B5EF4-FFF2-40B4-BE49-F238E27FC236}">
                <a16:creationId xmlns:a16="http://schemas.microsoft.com/office/drawing/2014/main" id="{686BB1C1-E6C5-4730-2DAD-B05C60D08C29}"/>
              </a:ext>
            </a:extLst>
          </p:cNvPr>
          <p:cNvSpPr>
            <a:spLocks noGrp="1"/>
          </p:cNvSpPr>
          <p:nvPr>
            <p:ph type="body" sz="quarter" idx="10"/>
          </p:nvPr>
        </p:nvSpPr>
        <p:spPr>
          <a:xfrm>
            <a:off x="198783" y="5204700"/>
            <a:ext cx="3462338" cy="5350657"/>
          </a:xfrm>
        </p:spPr>
        <p:txBody>
          <a:bodyPr>
            <a:normAutofit/>
          </a:bodyPr>
          <a:lstStyle/>
          <a:p>
            <a:r>
              <a:rPr lang="fr-CA" sz="4400" b="1" i="1" spc="-180" dirty="0">
                <a:solidFill>
                  <a:srgbClr val="0070C0"/>
                </a:solidFill>
                <a:latin typeface="Arial" panose="020B0604020202020204" pitchFamily="34" charset="0"/>
                <a:ea typeface="+mn-ea"/>
                <a:cs typeface="Arial" panose="020B0604020202020204" pitchFamily="34" charset="0"/>
              </a:rPr>
              <a:t>4. </a:t>
            </a:r>
            <a:r>
              <a:rPr lang="fr-CA" sz="4400" b="1" i="1" spc="-180" dirty="0">
                <a:solidFill>
                  <a:srgbClr val="0070C0"/>
                </a:solidFill>
                <a:latin typeface="Arial" panose="020B0604020202020204" pitchFamily="34" charset="0"/>
                <a:ea typeface="+mn-ea"/>
                <a:cs typeface="Arial" panose="020B0604020202020204" pitchFamily="34" charset="0"/>
                <a:sym typeface="Lora Regular Medium"/>
              </a:rPr>
              <a:t>Processus budgétaire rénové et participatif </a:t>
            </a:r>
          </a:p>
          <a:p>
            <a:r>
              <a:rPr lang="fr-CA" sz="4400" b="1" i="1" spc="-180" dirty="0">
                <a:solidFill>
                  <a:srgbClr val="0070C0"/>
                </a:solidFill>
                <a:latin typeface="Arial" panose="020B0604020202020204" pitchFamily="34" charset="0"/>
                <a:ea typeface="+mn-ea"/>
                <a:cs typeface="Arial" panose="020B0604020202020204" pitchFamily="34" charset="0"/>
                <a:sym typeface="Lora Regular Medium"/>
              </a:rPr>
              <a:t>(</a:t>
            </a:r>
            <a:r>
              <a:rPr lang="fr-CA" sz="4400" b="1" i="1" spc="-180" dirty="0">
                <a:solidFill>
                  <a:srgbClr val="FF0000"/>
                </a:solidFill>
                <a:latin typeface="Arial" panose="020B0604020202020204" pitchFamily="34" charset="0"/>
                <a:ea typeface="+mn-ea"/>
                <a:cs typeface="Arial" panose="020B0604020202020204" pitchFamily="34" charset="0"/>
                <a:sym typeface="Lora Regular Medium"/>
              </a:rPr>
              <a:t>2/</a:t>
            </a:r>
            <a:r>
              <a:rPr lang="fr-CA" sz="4400" b="1" i="1" spc="-180" dirty="0">
                <a:solidFill>
                  <a:srgbClr val="0070C0"/>
                </a:solidFill>
                <a:latin typeface="Arial" panose="020B0604020202020204" pitchFamily="34" charset="0"/>
                <a:ea typeface="+mn-ea"/>
                <a:cs typeface="Arial" panose="020B0604020202020204" pitchFamily="34" charset="0"/>
                <a:sym typeface="Lora Regular Medium"/>
              </a:rPr>
              <a:t>2)</a:t>
            </a:r>
            <a:endParaRPr lang="fr-CA" sz="4400" b="1" i="1" spc="-180" dirty="0">
              <a:solidFill>
                <a:srgbClr val="0070C0"/>
              </a:solidFill>
              <a:latin typeface="Arial" panose="020B0604020202020204" pitchFamily="34" charset="0"/>
              <a:ea typeface="+mn-ea"/>
              <a:cs typeface="Arial" panose="020B0604020202020204" pitchFamily="34" charset="0"/>
            </a:endParaRPr>
          </a:p>
        </p:txBody>
      </p:sp>
      <p:sp>
        <p:nvSpPr>
          <p:cNvPr id="11" name="Text Placeholder 2">
            <a:extLst>
              <a:ext uri="{FF2B5EF4-FFF2-40B4-BE49-F238E27FC236}">
                <a16:creationId xmlns:a16="http://schemas.microsoft.com/office/drawing/2014/main" id="{80387D75-5FE4-A145-0085-7B03D4DE4166}"/>
              </a:ext>
            </a:extLst>
          </p:cNvPr>
          <p:cNvSpPr txBox="1">
            <a:spLocks/>
          </p:cNvSpPr>
          <p:nvPr/>
        </p:nvSpPr>
        <p:spPr>
          <a:xfrm>
            <a:off x="4015408" y="3406490"/>
            <a:ext cx="18655621" cy="8193248"/>
          </a:xfrm>
          <a:prstGeom prst="rect">
            <a:avLst/>
          </a:prstGeom>
        </p:spPr>
        <p:txBody>
          <a:bodyPr vert="horz" lIns="91440" tIns="45720" rIns="91440" bIns="45720" rtlCol="0" anchor="t">
            <a:normAutofit fontScale="25000" lnSpcReduction="20000"/>
          </a:bodyPr>
          <a:lstStyle>
            <a:lvl1pPr marL="0" marR="0" indent="0" algn="ctr" defTabSz="2438338" rtl="0" eaLnBrk="1" latinLnBrk="0" hangingPunct="1">
              <a:lnSpc>
                <a:spcPct val="107000"/>
              </a:lnSpc>
              <a:spcBef>
                <a:spcPts val="0"/>
              </a:spcBef>
              <a:spcAft>
                <a:spcPts val="0"/>
              </a:spcAft>
              <a:buClrTx/>
              <a:buSzPct val="123000"/>
              <a:buFontTx/>
              <a:buNone/>
              <a:tabLst/>
              <a:defRPr kumimoji="0" lang="en-US" sz="33100" b="0" i="0" u="none" strike="noStrike" cap="none" spc="0" normalizeH="0" baseline="0">
                <a:ln>
                  <a:noFill/>
                </a:ln>
                <a:solidFill>
                  <a:schemeClr val="tx2">
                    <a:lumMod val="10000"/>
                  </a:schemeClr>
                </a:solidFill>
                <a:effectLst/>
                <a:uFillTx/>
                <a:latin typeface="Roboto Thin" panose="02000000000000000000" pitchFamily="2" charset="0"/>
                <a:ea typeface="Roboto Thin" panose="02000000000000000000" pitchFamily="2" charset="0"/>
                <a:cs typeface="Roboto Light" panose="02000000000000000000" pitchFamily="2" charset="0"/>
                <a:sym typeface="Roboto Medium"/>
              </a:defRPr>
            </a:lvl1pPr>
            <a:lvl2pPr marL="571500" marR="0" indent="-571500" algn="l" defTabSz="2438338" rtl="0" eaLnBrk="1" latinLnBrk="0" hangingPunct="1">
              <a:lnSpc>
                <a:spcPct val="107000"/>
              </a:lnSpc>
              <a:spcBef>
                <a:spcPts val="600"/>
              </a:spcBef>
              <a:spcAft>
                <a:spcPts val="600"/>
              </a:spcAft>
              <a:buClrTx/>
              <a:buSzPct val="123000"/>
              <a:buFont typeface="Arial" panose="020B0604020202020204" pitchFamily="34" charset="0"/>
              <a:buChar char="•"/>
              <a:tabLst/>
              <a:defRPr kumimoji="0" lang="en-US" sz="4000" b="0" i="0" u="none" strike="noStrike" cap="none" spc="0" normalizeH="0" baseline="0" dirty="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2pPr>
            <a:lvl3pPr marL="1727200" marR="0" indent="-508000" algn="l" defTabSz="2438338" rtl="0" eaLnBrk="1" latinLnBrk="0" hangingPunct="1">
              <a:lnSpc>
                <a:spcPct val="107000"/>
              </a:lnSpc>
              <a:spcBef>
                <a:spcPts val="600"/>
              </a:spcBef>
              <a:spcAft>
                <a:spcPts val="600"/>
              </a:spcAft>
              <a:buClrTx/>
              <a:buSzPct val="123000"/>
              <a:buFontTx/>
              <a:buChar char="•"/>
              <a:tabLst/>
              <a:defRPr kumimoji="0" lang="en-US" sz="35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3pPr>
            <a:lvl4pPr marL="2336800" marR="0" indent="-508000" algn="l" defTabSz="2438338" rtl="0" eaLnBrk="1" latinLnBrk="0" hangingPunct="1">
              <a:lnSpc>
                <a:spcPct val="107000"/>
              </a:lnSpc>
              <a:spcBef>
                <a:spcPts val="600"/>
              </a:spcBef>
              <a:spcAft>
                <a:spcPts val="600"/>
              </a:spcAft>
              <a:buClrTx/>
              <a:buSzPct val="123000"/>
              <a:buFontTx/>
              <a:buChar char="•"/>
              <a:tabLst/>
              <a:defRPr kumimoji="0" lang="en-US" sz="30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4pPr>
            <a:lvl5pPr marL="2946400" marR="0" indent="-508000" algn="l" defTabSz="2438338" rtl="0" eaLnBrk="1" latinLnBrk="0" hangingPunct="1">
              <a:lnSpc>
                <a:spcPct val="107000"/>
              </a:lnSpc>
              <a:spcBef>
                <a:spcPts val="600"/>
              </a:spcBef>
              <a:spcAft>
                <a:spcPts val="600"/>
              </a:spcAft>
              <a:buClrTx/>
              <a:buSzPct val="123000"/>
              <a:buFontTx/>
              <a:buChar char="•"/>
              <a:tabLst/>
              <a:defRPr kumimoji="0" lang="en-GB" sz="26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5pPr>
            <a:lvl6pPr marL="35560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6pPr>
            <a:lvl7pPr marL="41656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7pPr>
            <a:lvl8pPr marL="47752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8pPr>
            <a:lvl9pPr marL="53848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9pPr>
          </a:lstStyle>
          <a:p>
            <a:pPr marL="571500" indent="-571500" algn="just">
              <a:lnSpc>
                <a:spcPct val="220000"/>
              </a:lnSpc>
              <a:buFont typeface="Wingdings" panose="05000000000000000000" pitchFamily="2" charset="2"/>
              <a:buChar char="q"/>
            </a:pPr>
            <a:r>
              <a:rPr lang="fr-CA" sz="12800" i="1" kern="1200" dirty="0">
                <a:solidFill>
                  <a:prstClr val="black"/>
                </a:solidFill>
                <a:latin typeface="Arial" panose="020B0604020202020204" pitchFamily="34" charset="0"/>
                <a:ea typeface="+mn-ea"/>
                <a:cs typeface="Arial" panose="020B0604020202020204" pitchFamily="34" charset="0"/>
                <a:sym typeface="Lora Regular Medium"/>
              </a:rPr>
              <a:t>Participation des Organisations de la Société Civile (OSC) au Débat d’Orientation Budgétaire (DOB) à l’Assemblée nationale ;</a:t>
            </a:r>
            <a:endParaRPr lang="fr-CA" sz="12800" b="1" i="1" spc="-180" dirty="0">
              <a:solidFill>
                <a:srgbClr val="0070C0"/>
              </a:solidFill>
              <a:latin typeface="Arial" panose="020B0604020202020204" pitchFamily="34" charset="0"/>
              <a:ea typeface="+mn-ea"/>
              <a:cs typeface="Arial" panose="020B0604020202020204" pitchFamily="34" charset="0"/>
              <a:sym typeface="Lora Regular Medium"/>
            </a:endParaRPr>
          </a:p>
          <a:p>
            <a:pPr marL="571500" indent="-571500" algn="just">
              <a:lnSpc>
                <a:spcPct val="220000"/>
              </a:lnSpc>
              <a:buFont typeface="Wingdings" panose="05000000000000000000" pitchFamily="2" charset="2"/>
              <a:buChar char="q"/>
            </a:pPr>
            <a:r>
              <a:rPr lang="fr-CA" sz="12800" i="1" kern="1200" dirty="0">
                <a:solidFill>
                  <a:prstClr val="black"/>
                </a:solidFill>
                <a:latin typeface="Arial" panose="020B0604020202020204" pitchFamily="34" charset="0"/>
                <a:ea typeface="+mn-ea"/>
                <a:cs typeface="Arial" panose="020B0604020202020204" pitchFamily="34" charset="0"/>
              </a:rPr>
              <a:t>Matinée d’échanges avec les Organisations de la Société Civile impliquées dans la transparence budgétaire ;</a:t>
            </a:r>
          </a:p>
          <a:p>
            <a:pPr marL="571500" indent="-571500" algn="just">
              <a:lnSpc>
                <a:spcPct val="220000"/>
              </a:lnSpc>
              <a:buFont typeface="Wingdings" panose="05000000000000000000" pitchFamily="2" charset="2"/>
              <a:buChar char="q"/>
            </a:pPr>
            <a:r>
              <a:rPr lang="fr-CA" sz="12800" i="1" kern="1200" dirty="0">
                <a:solidFill>
                  <a:prstClr val="black"/>
                </a:solidFill>
                <a:latin typeface="Arial" panose="020B0604020202020204" pitchFamily="34" charset="0"/>
                <a:ea typeface="+mn-ea"/>
                <a:cs typeface="Arial" panose="020B0604020202020204" pitchFamily="34" charset="0"/>
              </a:rPr>
              <a:t> Atelier de renforcement de capacité des Organisations de la Société Civile impliquées dans le suivi budgétaire</a:t>
            </a:r>
          </a:p>
          <a:p>
            <a:pPr marL="571500" indent="-571500" algn="just">
              <a:lnSpc>
                <a:spcPct val="220000"/>
              </a:lnSpc>
              <a:buFont typeface="Wingdings" panose="05000000000000000000" pitchFamily="2" charset="2"/>
              <a:buChar char="q"/>
            </a:pPr>
            <a:r>
              <a:rPr lang="fr-CA" sz="12800" i="1" kern="1200" dirty="0">
                <a:solidFill>
                  <a:prstClr val="black"/>
                </a:solidFill>
                <a:latin typeface="Arial" panose="020B0604020202020204" pitchFamily="34" charset="0"/>
                <a:ea typeface="+mn-ea"/>
                <a:cs typeface="Arial" panose="020B0604020202020204" pitchFamily="34" charset="0"/>
              </a:rPr>
              <a:t>Séminaire de formation des OSC et des élus locaux sur le processus budgétaire et le décryptage du contenu de loi de finances ; </a:t>
            </a:r>
          </a:p>
          <a:p>
            <a:pPr marL="571500" indent="-571500" algn="just">
              <a:lnSpc>
                <a:spcPct val="220000"/>
              </a:lnSpc>
              <a:buFont typeface="Wingdings" panose="05000000000000000000" pitchFamily="2" charset="2"/>
              <a:buChar char="q"/>
            </a:pPr>
            <a:r>
              <a:rPr lang="fr-CA" sz="12800" i="1" kern="1200" dirty="0">
                <a:solidFill>
                  <a:prstClr val="black"/>
                </a:solidFill>
                <a:latin typeface="Arial" panose="020B0604020202020204" pitchFamily="34" charset="0"/>
                <a:ea typeface="+mn-ea"/>
                <a:cs typeface="Arial" panose="020B0604020202020204" pitchFamily="34" charset="0"/>
              </a:rPr>
              <a:t>Atelier d’échanges sur les Dépenses Sociales Prioritaires avec les acteurs de la chaîne des dépenses publiques et les organisations de la société civile.</a:t>
            </a:r>
          </a:p>
          <a:p>
            <a:pPr marL="571500" indent="-571500" algn="l">
              <a:buFont typeface="Wingdings" panose="05000000000000000000" pitchFamily="2" charset="2"/>
              <a:buChar char="q"/>
            </a:pPr>
            <a:endParaRPr lang="fr-CA" sz="2800" i="1" kern="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95224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EF0F93-012E-4D88-9DB1-7E88274CD5D3}"/>
              </a:ext>
            </a:extLst>
          </p:cNvPr>
          <p:cNvSpPr>
            <a:spLocks noGrp="1"/>
          </p:cNvSpPr>
          <p:nvPr>
            <p:ph type="body" sz="quarter" idx="10"/>
          </p:nvPr>
        </p:nvSpPr>
        <p:spPr>
          <a:xfrm>
            <a:off x="143416" y="6441223"/>
            <a:ext cx="3941694" cy="2543752"/>
          </a:xfrm>
        </p:spPr>
        <p:txBody>
          <a:bodyPr>
            <a:normAutofit/>
          </a:bodyPr>
          <a:lstStyle/>
          <a:p>
            <a:r>
              <a:rPr lang="fr-CA" sz="4400" b="1" i="1" spc="-180" dirty="0">
                <a:solidFill>
                  <a:srgbClr val="0070C0"/>
                </a:solidFill>
                <a:latin typeface="Arial" panose="020B0604020202020204" pitchFamily="34" charset="0"/>
                <a:ea typeface="+mn-ea"/>
                <a:cs typeface="Arial" panose="020B0604020202020204" pitchFamily="34" charset="0"/>
              </a:rPr>
              <a:t>5. Un dispositif de redevabilité renforcé </a:t>
            </a:r>
          </a:p>
        </p:txBody>
      </p:sp>
      <p:pic>
        <p:nvPicPr>
          <p:cNvPr id="4" name="Image 3">
            <a:extLst>
              <a:ext uri="{FF2B5EF4-FFF2-40B4-BE49-F238E27FC236}">
                <a16:creationId xmlns:a16="http://schemas.microsoft.com/office/drawing/2014/main" id="{B6C03A91-F387-40E8-821C-5C2896E52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06" y="402785"/>
            <a:ext cx="7639050" cy="1906214"/>
          </a:xfrm>
          <a:prstGeom prst="rect">
            <a:avLst/>
          </a:prstGeom>
        </p:spPr>
      </p:pic>
      <p:pic>
        <p:nvPicPr>
          <p:cNvPr id="5" name="Image 9">
            <a:extLst>
              <a:ext uri="{FF2B5EF4-FFF2-40B4-BE49-F238E27FC236}">
                <a16:creationId xmlns:a16="http://schemas.microsoft.com/office/drawing/2014/main" id="{534502D1-ECD7-4B30-9ECE-A0656252E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4906"/>
          <a:stretch>
            <a:fillRect/>
          </a:stretch>
        </p:blipFill>
        <p:spPr bwMode="auto">
          <a:xfrm>
            <a:off x="17751287" y="235851"/>
            <a:ext cx="5929807" cy="207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2">
            <a:extLst>
              <a:ext uri="{FF2B5EF4-FFF2-40B4-BE49-F238E27FC236}">
                <a16:creationId xmlns:a16="http://schemas.microsoft.com/office/drawing/2014/main" id="{C033005A-8587-487E-9259-DBC1EDC92C56}"/>
              </a:ext>
            </a:extLst>
          </p:cNvPr>
          <p:cNvSpPr txBox="1">
            <a:spLocks/>
          </p:cNvSpPr>
          <p:nvPr/>
        </p:nvSpPr>
        <p:spPr>
          <a:xfrm>
            <a:off x="4522431" y="2633999"/>
            <a:ext cx="18308353" cy="12016277"/>
          </a:xfrm>
          <a:prstGeom prst="rect">
            <a:avLst/>
          </a:prstGeom>
        </p:spPr>
        <p:txBody>
          <a:bodyPr>
            <a:normAutofit fontScale="25000" lnSpcReduction="20000"/>
          </a:bodyPr>
          <a:lstStyle>
            <a:lvl1pPr marL="0" marR="0" indent="0" algn="l" defTabSz="2438338" rtl="0" eaLnBrk="1" latinLnBrk="0" hangingPunct="1">
              <a:lnSpc>
                <a:spcPct val="107000"/>
              </a:lnSpc>
              <a:spcBef>
                <a:spcPts val="600"/>
              </a:spcBef>
              <a:spcAft>
                <a:spcPts val="600"/>
              </a:spcAft>
              <a:buClrTx/>
              <a:buSzPct val="123000"/>
              <a:buFontTx/>
              <a:buNone/>
              <a:tabLst/>
              <a:defRPr kumimoji="0" lang="en-US" sz="40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1pPr>
            <a:lvl2pPr marL="571500" marR="0" indent="-571500" algn="l" defTabSz="2438338" rtl="0" eaLnBrk="1" latinLnBrk="0" hangingPunct="1">
              <a:lnSpc>
                <a:spcPct val="107000"/>
              </a:lnSpc>
              <a:spcBef>
                <a:spcPts val="600"/>
              </a:spcBef>
              <a:spcAft>
                <a:spcPts val="600"/>
              </a:spcAft>
              <a:buClrTx/>
              <a:buSzPct val="123000"/>
              <a:buFont typeface="Arial" panose="020B0604020202020204" pitchFamily="34" charset="0"/>
              <a:buChar char="•"/>
              <a:tabLst/>
              <a:defRPr kumimoji="0" lang="en-US" sz="4000" b="0" i="0" u="none" strike="noStrike" cap="none" spc="0" normalizeH="0" baseline="0" dirty="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2pPr>
            <a:lvl3pPr marL="1727200" marR="0" indent="-508000" algn="l" defTabSz="2438338" rtl="0" eaLnBrk="1" latinLnBrk="0" hangingPunct="1">
              <a:lnSpc>
                <a:spcPct val="107000"/>
              </a:lnSpc>
              <a:spcBef>
                <a:spcPts val="600"/>
              </a:spcBef>
              <a:spcAft>
                <a:spcPts val="600"/>
              </a:spcAft>
              <a:buClrTx/>
              <a:buSzPct val="123000"/>
              <a:buFontTx/>
              <a:buChar char="•"/>
              <a:tabLst/>
              <a:defRPr kumimoji="0" lang="en-US" sz="35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3pPr>
            <a:lvl4pPr marL="2336800" marR="0" indent="-508000" algn="l" defTabSz="2438338" rtl="0" eaLnBrk="1" latinLnBrk="0" hangingPunct="1">
              <a:lnSpc>
                <a:spcPct val="107000"/>
              </a:lnSpc>
              <a:spcBef>
                <a:spcPts val="600"/>
              </a:spcBef>
              <a:spcAft>
                <a:spcPts val="600"/>
              </a:spcAft>
              <a:buClrTx/>
              <a:buSzPct val="123000"/>
              <a:buFontTx/>
              <a:buChar char="•"/>
              <a:tabLst/>
              <a:defRPr kumimoji="0" lang="en-US" sz="30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4pPr>
            <a:lvl5pPr marL="2946400" marR="0" indent="-508000" algn="l" defTabSz="2438338" rtl="0" eaLnBrk="1" latinLnBrk="0" hangingPunct="1">
              <a:lnSpc>
                <a:spcPct val="107000"/>
              </a:lnSpc>
              <a:spcBef>
                <a:spcPts val="600"/>
              </a:spcBef>
              <a:spcAft>
                <a:spcPts val="600"/>
              </a:spcAft>
              <a:buClrTx/>
              <a:buSzPct val="123000"/>
              <a:buFontTx/>
              <a:buChar char="•"/>
              <a:tabLst/>
              <a:defRPr kumimoji="0" lang="en-GB" sz="26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5pPr>
            <a:lvl6pPr marL="35560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6pPr>
            <a:lvl7pPr marL="41656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7pPr>
            <a:lvl8pPr marL="47752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8pPr>
            <a:lvl9pPr marL="53848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9pPr>
          </a:lstStyle>
          <a:p>
            <a:pPr marL="571500" indent="-571500" algn="just">
              <a:lnSpc>
                <a:spcPct val="270000"/>
              </a:lnSpc>
              <a:buFont typeface="Wingdings" panose="05000000000000000000" pitchFamily="2" charset="2"/>
              <a:buChar char="q"/>
            </a:pPr>
            <a:r>
              <a:rPr lang="fr-FR" sz="12800" dirty="0">
                <a:latin typeface="Arial" panose="020B0604020202020204" pitchFamily="34" charset="0"/>
                <a:cs typeface="Arial" panose="020B0604020202020204" pitchFamily="34" charset="0"/>
              </a:rPr>
              <a:t>Assurance d’une réédition des comptes sur la prise en compte des aspirations et préoccupations des organisations de la société civile en prélude à l’élaboration de la loi de finances ; </a:t>
            </a:r>
          </a:p>
          <a:p>
            <a:pPr marL="571500" indent="-571500" algn="just">
              <a:lnSpc>
                <a:spcPct val="270000"/>
              </a:lnSpc>
              <a:buFont typeface="Wingdings" panose="05000000000000000000" pitchFamily="2" charset="2"/>
              <a:buChar char="q"/>
            </a:pPr>
            <a:r>
              <a:rPr lang="fr-FR" sz="12800" dirty="0">
                <a:latin typeface="Arial" panose="020B0604020202020204" pitchFamily="34" charset="0"/>
                <a:cs typeface="Arial" panose="020B0604020202020204" pitchFamily="34" charset="0"/>
              </a:rPr>
              <a:t>Quasi régularité dans la publication des lois de règlement/ rapport d’exécution de la loi de finances/ déclaration générale de la conformité ; </a:t>
            </a:r>
          </a:p>
          <a:p>
            <a:pPr marL="571500" indent="-571500" algn="just">
              <a:lnSpc>
                <a:spcPct val="270000"/>
              </a:lnSpc>
              <a:buFont typeface="Wingdings" panose="05000000000000000000" pitchFamily="2" charset="2"/>
              <a:buChar char="q"/>
            </a:pPr>
            <a:r>
              <a:rPr lang="fr-FR" sz="12800" dirty="0">
                <a:latin typeface="Arial" panose="020B0604020202020204" pitchFamily="34" charset="0"/>
                <a:cs typeface="Arial" panose="020B0604020202020204" pitchFamily="34" charset="0"/>
              </a:rPr>
              <a:t>Elaboration à temps du rapport trimestriel d’exécution de la loi de finances ; </a:t>
            </a:r>
          </a:p>
          <a:p>
            <a:pPr marL="571500" indent="-571500" algn="just">
              <a:lnSpc>
                <a:spcPct val="270000"/>
              </a:lnSpc>
              <a:buFont typeface="Wingdings" panose="05000000000000000000" pitchFamily="2" charset="2"/>
              <a:buChar char="q"/>
            </a:pPr>
            <a:r>
              <a:rPr lang="fr-FR" sz="12800" dirty="0">
                <a:latin typeface="Arial" panose="020B0604020202020204" pitchFamily="34" charset="0"/>
                <a:cs typeface="Arial" panose="020B0604020202020204" pitchFamily="34" charset="0"/>
              </a:rPr>
              <a:t>Elaboration du bulletin mensuel  d’exécution de la loi de finances ; </a:t>
            </a:r>
          </a:p>
          <a:p>
            <a:pPr marL="571500" indent="-571500" algn="just">
              <a:lnSpc>
                <a:spcPct val="270000"/>
              </a:lnSpc>
              <a:buFont typeface="Wingdings" panose="05000000000000000000" pitchFamily="2" charset="2"/>
              <a:buChar char="q"/>
            </a:pPr>
            <a:r>
              <a:rPr lang="fr-FR" sz="12800" dirty="0">
                <a:latin typeface="Arial" panose="020B0604020202020204" pitchFamily="34" charset="0"/>
                <a:cs typeface="Arial" panose="020B0604020202020204" pitchFamily="34" charset="0"/>
              </a:rPr>
              <a:t>Elaboration des Rapports Annuels de Performance par les ministères sectoriels ;</a:t>
            </a:r>
          </a:p>
          <a:p>
            <a:pPr marL="571500" indent="-571500" algn="just">
              <a:lnSpc>
                <a:spcPct val="270000"/>
              </a:lnSpc>
              <a:buFont typeface="Wingdings" panose="05000000000000000000" pitchFamily="2" charset="2"/>
              <a:buChar char="q"/>
            </a:pPr>
            <a:r>
              <a:rPr lang="fr-FR" sz="12800" dirty="0">
                <a:latin typeface="Arial" panose="020B0604020202020204" pitchFamily="34" charset="0"/>
                <a:cs typeface="Arial" panose="020B0604020202020204" pitchFamily="34" charset="0"/>
              </a:rPr>
              <a:t>Elaboration du Rapport national de la Performance. </a:t>
            </a:r>
          </a:p>
          <a:p>
            <a:pPr marL="571500" indent="-571500" algn="just">
              <a:buFont typeface="Wingdings" panose="05000000000000000000" pitchFamily="2" charset="2"/>
              <a:buChar char="q"/>
            </a:pPr>
            <a:endParaRPr lang="fr-FR" sz="3600" b="1" dirty="0">
              <a:latin typeface="Arial" panose="020B0604020202020204" pitchFamily="34" charset="0"/>
              <a:cs typeface="Arial" panose="020B0604020202020204" pitchFamily="34" charset="0"/>
            </a:endParaRPr>
          </a:p>
          <a:p>
            <a:pPr marL="571500" indent="-571500" algn="just">
              <a:buFont typeface="Wingdings" panose="05000000000000000000" pitchFamily="2" charset="2"/>
              <a:buChar char="q"/>
            </a:pPr>
            <a:endParaRPr lang="fr-FR" sz="3600" b="1" dirty="0">
              <a:latin typeface="Arial" panose="020B0604020202020204" pitchFamily="34" charset="0"/>
              <a:cs typeface="Arial" panose="020B0604020202020204" pitchFamily="34" charset="0"/>
            </a:endParaRPr>
          </a:p>
          <a:p>
            <a:pPr marL="0" indent="0" algn="just">
              <a:buNone/>
            </a:pPr>
            <a:r>
              <a:rPr lang="fr-FR" sz="3600" b="1" dirty="0">
                <a:latin typeface="Arial" panose="020B0604020202020204" pitchFamily="34" charset="0"/>
                <a:cs typeface="Arial" panose="020B0604020202020204" pitchFamily="34" charset="0"/>
              </a:rPr>
              <a:t> </a:t>
            </a:r>
            <a:endParaRPr lang="fr-F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1888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92949D-C3C5-142E-DC9F-70D2EDE4CCD6}"/>
              </a:ext>
            </a:extLst>
          </p:cNvPr>
          <p:cNvSpPr/>
          <p:nvPr/>
        </p:nvSpPr>
        <p:spPr>
          <a:xfrm>
            <a:off x="1504950" y="6297414"/>
            <a:ext cx="4438650" cy="1025922"/>
          </a:xfrm>
          <a:prstGeom prst="rect">
            <a:avLst/>
          </a:prstGeom>
          <a:no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6000" b="0" i="0" u="none" strike="noStrike" cap="none" spc="0" normalizeH="0" baseline="0" dirty="0">
              <a:ln>
                <a:noFill/>
              </a:ln>
              <a:effectLst/>
              <a:uFillTx/>
              <a:latin typeface="Arial" panose="020B0604020202020204" pitchFamily="34" charset="0"/>
              <a:ea typeface="Roboto Regular"/>
              <a:cs typeface="Arial" panose="020B0604020202020204" pitchFamily="34" charset="0"/>
              <a:sym typeface="Roboto Regular"/>
            </a:endParaRPr>
          </a:p>
        </p:txBody>
      </p:sp>
      <p:sp>
        <p:nvSpPr>
          <p:cNvPr id="4" name="Text Placeholder 2">
            <a:extLst>
              <a:ext uri="{FF2B5EF4-FFF2-40B4-BE49-F238E27FC236}">
                <a16:creationId xmlns:a16="http://schemas.microsoft.com/office/drawing/2014/main" id="{F540D1CF-C499-B938-A3A2-4493AF1D8637}"/>
              </a:ext>
            </a:extLst>
          </p:cNvPr>
          <p:cNvSpPr txBox="1">
            <a:spLocks/>
          </p:cNvSpPr>
          <p:nvPr/>
        </p:nvSpPr>
        <p:spPr>
          <a:xfrm>
            <a:off x="242596" y="5421079"/>
            <a:ext cx="3832447" cy="2323329"/>
          </a:xfrm>
          <a:prstGeom prst="rect">
            <a:avLst/>
          </a:prstGeom>
        </p:spPr>
        <p:txBody>
          <a:bodyPr>
            <a:noAutofit/>
          </a:bodyPr>
          <a:lstStyle>
            <a:lvl1pPr marL="0" marR="0" indent="0" algn="l" defTabSz="2438338" rtl="0" eaLnBrk="1" latinLnBrk="0" hangingPunct="1">
              <a:lnSpc>
                <a:spcPct val="107000"/>
              </a:lnSpc>
              <a:spcBef>
                <a:spcPts val="600"/>
              </a:spcBef>
              <a:spcAft>
                <a:spcPts val="600"/>
              </a:spcAft>
              <a:buClrTx/>
              <a:buSzPct val="123000"/>
              <a:buFontTx/>
              <a:buNone/>
              <a:tabLst/>
              <a:defRPr kumimoji="0" lang="en-US" sz="40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1pPr>
            <a:lvl2pPr marL="571500" marR="0" indent="-571500" algn="l" defTabSz="2438338" rtl="0" eaLnBrk="1" latinLnBrk="0" hangingPunct="1">
              <a:lnSpc>
                <a:spcPct val="107000"/>
              </a:lnSpc>
              <a:spcBef>
                <a:spcPts val="600"/>
              </a:spcBef>
              <a:spcAft>
                <a:spcPts val="600"/>
              </a:spcAft>
              <a:buClrTx/>
              <a:buSzPct val="123000"/>
              <a:buFont typeface="Arial" panose="020B0604020202020204" pitchFamily="34" charset="0"/>
              <a:buChar char="•"/>
              <a:tabLst/>
              <a:defRPr kumimoji="0" lang="en-US" sz="4000" b="0" i="0" u="none" strike="noStrike" cap="none" spc="0" normalizeH="0" baseline="0" dirty="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2pPr>
            <a:lvl3pPr marL="1727200" marR="0" indent="-508000" algn="l" defTabSz="2438338" rtl="0" eaLnBrk="1" latinLnBrk="0" hangingPunct="1">
              <a:lnSpc>
                <a:spcPct val="107000"/>
              </a:lnSpc>
              <a:spcBef>
                <a:spcPts val="600"/>
              </a:spcBef>
              <a:spcAft>
                <a:spcPts val="600"/>
              </a:spcAft>
              <a:buClrTx/>
              <a:buSzPct val="123000"/>
              <a:buFontTx/>
              <a:buChar char="•"/>
              <a:tabLst/>
              <a:defRPr kumimoji="0" lang="en-US" sz="35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3pPr>
            <a:lvl4pPr marL="2336800" marR="0" indent="-508000" algn="l" defTabSz="2438338" rtl="0" eaLnBrk="1" latinLnBrk="0" hangingPunct="1">
              <a:lnSpc>
                <a:spcPct val="107000"/>
              </a:lnSpc>
              <a:spcBef>
                <a:spcPts val="600"/>
              </a:spcBef>
              <a:spcAft>
                <a:spcPts val="600"/>
              </a:spcAft>
              <a:buClrTx/>
              <a:buSzPct val="123000"/>
              <a:buFontTx/>
              <a:buChar char="•"/>
              <a:tabLst/>
              <a:defRPr kumimoji="0" lang="en-US" sz="30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4pPr>
            <a:lvl5pPr marL="2946400" marR="0" indent="-508000" algn="l" defTabSz="2438338" rtl="0" eaLnBrk="1" latinLnBrk="0" hangingPunct="1">
              <a:lnSpc>
                <a:spcPct val="107000"/>
              </a:lnSpc>
              <a:spcBef>
                <a:spcPts val="600"/>
              </a:spcBef>
              <a:spcAft>
                <a:spcPts val="600"/>
              </a:spcAft>
              <a:buClrTx/>
              <a:buSzPct val="123000"/>
              <a:buFontTx/>
              <a:buChar char="•"/>
              <a:tabLst/>
              <a:defRPr kumimoji="0" lang="en-GB" sz="26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5pPr>
            <a:lvl6pPr marL="35560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6pPr>
            <a:lvl7pPr marL="41656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7pPr>
            <a:lvl8pPr marL="47752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8pPr>
            <a:lvl9pPr marL="53848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9pPr>
          </a:lstStyle>
          <a:p>
            <a:pPr algn="ctr"/>
            <a:r>
              <a:rPr lang="fr-CA" sz="4400" b="1" i="1" spc="-180" dirty="0">
                <a:solidFill>
                  <a:srgbClr val="0070C0"/>
                </a:solidFill>
                <a:latin typeface="Arial" panose="020B0604020202020204" pitchFamily="34" charset="0"/>
                <a:ea typeface="+mn-ea"/>
                <a:cs typeface="Arial" panose="020B0604020202020204" pitchFamily="34" charset="0"/>
              </a:rPr>
              <a:t>6. </a:t>
            </a:r>
          </a:p>
          <a:p>
            <a:pPr algn="ctr"/>
            <a:r>
              <a:rPr lang="fr-CA" sz="4400" b="1" i="1" spc="-180" dirty="0">
                <a:solidFill>
                  <a:srgbClr val="0070C0"/>
                </a:solidFill>
                <a:latin typeface="Arial" panose="020B0604020202020204" pitchFamily="34" charset="0"/>
                <a:ea typeface="+mn-ea"/>
                <a:cs typeface="Arial" panose="020B0604020202020204" pitchFamily="34" charset="0"/>
              </a:rPr>
              <a:t>perspectives </a:t>
            </a:r>
          </a:p>
        </p:txBody>
      </p:sp>
      <p:sp>
        <p:nvSpPr>
          <p:cNvPr id="6" name="ZoneTexte 5">
            <a:extLst>
              <a:ext uri="{FF2B5EF4-FFF2-40B4-BE49-F238E27FC236}">
                <a16:creationId xmlns:a16="http://schemas.microsoft.com/office/drawing/2014/main" id="{68939896-EC20-77C7-6B11-BF6BE89BC400}"/>
              </a:ext>
            </a:extLst>
          </p:cNvPr>
          <p:cNvSpPr txBox="1"/>
          <p:nvPr/>
        </p:nvSpPr>
        <p:spPr>
          <a:xfrm>
            <a:off x="4075042" y="2355199"/>
            <a:ext cx="18840941" cy="10413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marR="0" lvl="0" indent="-457200" algn="just" defTabSz="914400" rtl="0" eaLnBrk="0" fontAlgn="base" latinLnBrk="0" hangingPunct="0">
              <a:lnSpc>
                <a:spcPct val="150000"/>
              </a:lnSpc>
              <a:spcBef>
                <a:spcPts val="700"/>
              </a:spcBef>
              <a:spcAft>
                <a:spcPct val="0"/>
              </a:spcAft>
              <a:buClr>
                <a:srgbClr val="DD8047"/>
              </a:buClr>
              <a:buSzPct val="60000"/>
              <a:buFont typeface="Wingdings" panose="05000000000000000000" pitchFamily="2" charset="2"/>
              <a:buChar char="q"/>
              <a:tabLst/>
              <a:defRPr/>
            </a:pPr>
            <a:r>
              <a:rPr lang="fr-FR" altLang="fr-FR" sz="3200" b="1" kern="1200" cap="none" spc="0" dirty="0">
                <a:solidFill>
                  <a:prstClr val="black"/>
                </a:solidFill>
                <a:latin typeface="Arial" panose="020B0604020202020204" pitchFamily="34" charset="0"/>
                <a:ea typeface="+mn-ea"/>
                <a:cs typeface="Arial" panose="020B0604020202020204" pitchFamily="34" charset="0"/>
              </a:rPr>
              <a:t>Maintien et renforcement des efforts en matière d’ouverture budgétaire </a:t>
            </a:r>
            <a:r>
              <a:rPr lang="fr-FR" altLang="fr-FR" sz="3200" kern="1200" cap="none" spc="0" dirty="0">
                <a:solidFill>
                  <a:prstClr val="black"/>
                </a:solidFill>
                <a:latin typeface="Arial" panose="020B0604020202020204" pitchFamily="34" charset="0"/>
                <a:ea typeface="+mn-ea"/>
                <a:cs typeface="Arial" panose="020B0604020202020204" pitchFamily="34" charset="0"/>
              </a:rPr>
              <a:t>(publication régulière des informations budgétaires et financières, enrichissement des huit documents clés, densification des données lisibles par machine, diversification des formats de publications des données) ;</a:t>
            </a:r>
          </a:p>
          <a:p>
            <a:pPr marL="319088" marR="0" lvl="0" indent="-319088" algn="just" defTabSz="914400" rtl="0" eaLnBrk="0" fontAlgn="base" latinLnBrk="0" hangingPunct="0">
              <a:lnSpc>
                <a:spcPct val="150000"/>
              </a:lnSpc>
              <a:spcBef>
                <a:spcPts val="700"/>
              </a:spcBef>
              <a:spcAft>
                <a:spcPct val="0"/>
              </a:spcAft>
              <a:buClr>
                <a:srgbClr val="DD8047"/>
              </a:buClr>
              <a:buSzPct val="60000"/>
              <a:buFont typeface="Wingdings" panose="05000000000000000000" pitchFamily="2" charset="2"/>
              <a:buChar char="v"/>
              <a:tabLst/>
              <a:defRPr/>
            </a:pPr>
            <a:endParaRPr lang="fr-FR" altLang="fr-FR" sz="3200" kern="1200" cap="none" spc="0" dirty="0">
              <a:solidFill>
                <a:prstClr val="black"/>
              </a:solidFill>
              <a:latin typeface="Arial" panose="020B0604020202020204" pitchFamily="34" charset="0"/>
              <a:ea typeface="+mn-ea"/>
              <a:cs typeface="Arial" panose="020B0604020202020204" pitchFamily="34" charset="0"/>
            </a:endParaRPr>
          </a:p>
          <a:p>
            <a:pPr marL="457200" marR="0" lvl="0" indent="-457200" algn="just" defTabSz="914400" rtl="0" eaLnBrk="0" fontAlgn="base" latinLnBrk="0" hangingPunct="0">
              <a:lnSpc>
                <a:spcPct val="150000"/>
              </a:lnSpc>
              <a:spcBef>
                <a:spcPts val="700"/>
              </a:spcBef>
              <a:spcAft>
                <a:spcPct val="0"/>
              </a:spcAft>
              <a:buClr>
                <a:srgbClr val="DD8047"/>
              </a:buClr>
              <a:buSzPct val="60000"/>
              <a:buFont typeface="Wingdings" panose="05000000000000000000" pitchFamily="2" charset="2"/>
              <a:buChar char="q"/>
              <a:tabLst/>
              <a:defRPr/>
            </a:pPr>
            <a:r>
              <a:rPr lang="fr-FR" altLang="fr-FR" sz="3200" kern="1200" cap="none" spc="0" dirty="0">
                <a:solidFill>
                  <a:prstClr val="black"/>
                </a:solidFill>
                <a:latin typeface="Arial" panose="020B0604020202020204" pitchFamily="34" charset="0"/>
                <a:ea typeface="+mn-ea"/>
                <a:cs typeface="Arial" panose="020B0604020202020204" pitchFamily="34" charset="0"/>
              </a:rPr>
              <a:t>Poursuite du renforcement du processus de transparence budgétaire, de la participation publique au processus budgétaire et de la redevabilité </a:t>
            </a:r>
            <a:r>
              <a:rPr lang="fr-FR" altLang="fr-FR" sz="3200" b="1" kern="1200" cap="none" spc="0" dirty="0">
                <a:solidFill>
                  <a:prstClr val="black"/>
                </a:solidFill>
                <a:latin typeface="Arial" panose="020B0604020202020204" pitchFamily="34" charset="0"/>
                <a:ea typeface="+mn-ea"/>
                <a:cs typeface="Arial" panose="020B0604020202020204" pitchFamily="34" charset="0"/>
              </a:rPr>
              <a:t>au niveau des collectivités locales ;</a:t>
            </a:r>
          </a:p>
          <a:p>
            <a:pPr marL="319088" marR="0" lvl="0" indent="-319088" algn="just" defTabSz="914400" rtl="0" eaLnBrk="0" fontAlgn="base" latinLnBrk="0" hangingPunct="0">
              <a:lnSpc>
                <a:spcPct val="150000"/>
              </a:lnSpc>
              <a:spcBef>
                <a:spcPts val="700"/>
              </a:spcBef>
              <a:spcAft>
                <a:spcPct val="0"/>
              </a:spcAft>
              <a:buClr>
                <a:srgbClr val="DD8047"/>
              </a:buClr>
              <a:buSzPct val="60000"/>
              <a:buFont typeface="Wingdings" panose="05000000000000000000" pitchFamily="2" charset="2"/>
              <a:buChar char="v"/>
              <a:tabLst/>
              <a:defRPr/>
            </a:pPr>
            <a:endParaRPr lang="fr-FR" altLang="fr-FR" sz="3200" b="1" kern="1200" cap="none" spc="0" dirty="0">
              <a:solidFill>
                <a:prstClr val="black"/>
              </a:solidFill>
              <a:latin typeface="Arial" panose="020B0604020202020204" pitchFamily="34" charset="0"/>
              <a:ea typeface="+mn-ea"/>
              <a:cs typeface="Arial" panose="020B0604020202020204" pitchFamily="34" charset="0"/>
            </a:endParaRPr>
          </a:p>
          <a:p>
            <a:pPr marL="457200" marR="0" lvl="0" indent="-457200" algn="just" defTabSz="914400" rtl="0" eaLnBrk="0" fontAlgn="base" latinLnBrk="0" hangingPunct="0">
              <a:lnSpc>
                <a:spcPct val="150000"/>
              </a:lnSpc>
              <a:spcBef>
                <a:spcPts val="700"/>
              </a:spcBef>
              <a:spcAft>
                <a:spcPct val="0"/>
              </a:spcAft>
              <a:buClr>
                <a:srgbClr val="DD8047"/>
              </a:buClr>
              <a:buSzPct val="60000"/>
              <a:buFont typeface="Wingdings" panose="05000000000000000000" pitchFamily="2" charset="2"/>
              <a:buChar char="q"/>
              <a:tabLst/>
              <a:defRPr/>
            </a:pPr>
            <a:r>
              <a:rPr lang="fr-FR" altLang="fr-FR" sz="3200" kern="1200" cap="none" spc="0" dirty="0">
                <a:solidFill>
                  <a:prstClr val="black"/>
                </a:solidFill>
                <a:latin typeface="Arial" panose="020B0604020202020204" pitchFamily="34" charset="0"/>
                <a:ea typeface="+mn-ea"/>
                <a:cs typeface="Arial" panose="020B0604020202020204" pitchFamily="34" charset="0"/>
              </a:rPr>
              <a:t>Renforcement de la participation citoyenne lors de la </a:t>
            </a:r>
            <a:r>
              <a:rPr lang="fr-FR" altLang="fr-FR" sz="3200" b="1" kern="1200" cap="none" spc="0" dirty="0">
                <a:solidFill>
                  <a:prstClr val="black"/>
                </a:solidFill>
                <a:latin typeface="Arial" panose="020B0604020202020204" pitchFamily="34" charset="0"/>
                <a:ea typeface="+mn-ea"/>
                <a:cs typeface="Arial" panose="020B0604020202020204" pitchFamily="34" charset="0"/>
              </a:rPr>
              <a:t>phase d’exécution du budget de l’Etat </a:t>
            </a:r>
            <a:r>
              <a:rPr lang="fr-FR" altLang="fr-FR" sz="3200" kern="1200" cap="none" spc="0" dirty="0">
                <a:solidFill>
                  <a:prstClr val="black"/>
                </a:solidFill>
                <a:latin typeface="Arial" panose="020B0604020202020204" pitchFamily="34" charset="0"/>
                <a:ea typeface="+mn-ea"/>
                <a:cs typeface="Arial" panose="020B0604020202020204" pitchFamily="34" charset="0"/>
              </a:rPr>
              <a:t>; </a:t>
            </a:r>
          </a:p>
          <a:p>
            <a:pPr marL="319088" marR="0" lvl="0" indent="-319088" algn="just" defTabSz="914400" rtl="0" eaLnBrk="0" fontAlgn="base" latinLnBrk="0" hangingPunct="0">
              <a:lnSpc>
                <a:spcPct val="150000"/>
              </a:lnSpc>
              <a:spcBef>
                <a:spcPts val="700"/>
              </a:spcBef>
              <a:spcAft>
                <a:spcPct val="0"/>
              </a:spcAft>
              <a:buClr>
                <a:srgbClr val="DD8047"/>
              </a:buClr>
              <a:buSzPct val="60000"/>
              <a:buFont typeface="Wingdings" panose="05000000000000000000" pitchFamily="2" charset="2"/>
              <a:buChar char="v"/>
              <a:tabLst/>
              <a:defRPr/>
            </a:pPr>
            <a:endParaRPr lang="fr-FR" altLang="fr-FR" sz="3200" kern="1200" cap="none" spc="0" dirty="0">
              <a:solidFill>
                <a:prstClr val="black"/>
              </a:solidFill>
              <a:latin typeface="Arial" panose="020B0604020202020204" pitchFamily="34" charset="0"/>
              <a:ea typeface="+mn-ea"/>
              <a:cs typeface="Arial" panose="020B0604020202020204" pitchFamily="34" charset="0"/>
            </a:endParaRPr>
          </a:p>
          <a:p>
            <a:pPr marL="457200" marR="0" lvl="0" indent="-457200" algn="just" defTabSz="914400" rtl="0" eaLnBrk="0" fontAlgn="base" latinLnBrk="0" hangingPunct="0">
              <a:lnSpc>
                <a:spcPct val="150000"/>
              </a:lnSpc>
              <a:spcBef>
                <a:spcPts val="700"/>
              </a:spcBef>
              <a:spcAft>
                <a:spcPct val="0"/>
              </a:spcAft>
              <a:buClr>
                <a:srgbClr val="DD8047"/>
              </a:buClr>
              <a:buSzPct val="60000"/>
              <a:buFont typeface="Wingdings" panose="05000000000000000000" pitchFamily="2" charset="2"/>
              <a:buChar char="q"/>
              <a:tabLst/>
              <a:defRPr/>
            </a:pPr>
            <a:r>
              <a:rPr lang="fr-FR" altLang="fr-FR" sz="3200" b="1" kern="1200" cap="none" spc="0" dirty="0">
                <a:solidFill>
                  <a:prstClr val="black"/>
                </a:solidFill>
                <a:latin typeface="Arial" panose="020B0604020202020204" pitchFamily="34" charset="0"/>
                <a:ea typeface="+mn-ea"/>
                <a:cs typeface="Arial" panose="020B0604020202020204" pitchFamily="34" charset="0"/>
              </a:rPr>
              <a:t>Mise en place d’un véritable programme de formation </a:t>
            </a:r>
            <a:r>
              <a:rPr lang="fr-FR" altLang="fr-FR" sz="3200" kern="1200" cap="none" spc="0" dirty="0">
                <a:solidFill>
                  <a:prstClr val="black"/>
                </a:solidFill>
                <a:latin typeface="Arial" panose="020B0604020202020204" pitchFamily="34" charset="0"/>
                <a:ea typeface="+mn-ea"/>
                <a:cs typeface="Arial" panose="020B0604020202020204" pitchFamily="34" charset="0"/>
              </a:rPr>
              <a:t>des organisations de la société civile spécialisées dans le suivi budgétaire ;</a:t>
            </a:r>
          </a:p>
          <a:p>
            <a:pPr marL="319088" marR="0" lvl="0" indent="-319088" algn="just" defTabSz="914400" rtl="0" eaLnBrk="0" fontAlgn="base" latinLnBrk="0" hangingPunct="0">
              <a:lnSpc>
                <a:spcPct val="150000"/>
              </a:lnSpc>
              <a:spcBef>
                <a:spcPts val="700"/>
              </a:spcBef>
              <a:spcAft>
                <a:spcPct val="0"/>
              </a:spcAft>
              <a:buClr>
                <a:srgbClr val="DD8047"/>
              </a:buClr>
              <a:buSzPct val="60000"/>
              <a:buFont typeface="Wingdings" panose="05000000000000000000" pitchFamily="2" charset="2"/>
              <a:buChar char="v"/>
              <a:tabLst/>
              <a:defRPr/>
            </a:pPr>
            <a:endParaRPr lang="fr-FR" altLang="fr-FR" sz="3200" kern="1200" cap="none" spc="0" dirty="0">
              <a:solidFill>
                <a:prstClr val="black"/>
              </a:solidFill>
              <a:latin typeface="Arial" panose="020B0604020202020204" pitchFamily="34" charset="0"/>
              <a:ea typeface="+mn-ea"/>
              <a:cs typeface="Arial" panose="020B0604020202020204" pitchFamily="34" charset="0"/>
            </a:endParaRPr>
          </a:p>
          <a:p>
            <a:pPr marL="457200" marR="0" lvl="0" indent="-457200" algn="just" defTabSz="914400" rtl="0" eaLnBrk="0" fontAlgn="base" latinLnBrk="0" hangingPunct="0">
              <a:lnSpc>
                <a:spcPct val="150000"/>
              </a:lnSpc>
              <a:spcBef>
                <a:spcPts val="700"/>
              </a:spcBef>
              <a:spcAft>
                <a:spcPct val="0"/>
              </a:spcAft>
              <a:buClr>
                <a:srgbClr val="DD8047"/>
              </a:buClr>
              <a:buSzPct val="60000"/>
              <a:buFont typeface="Wingdings" panose="05000000000000000000" pitchFamily="2" charset="2"/>
              <a:buChar char="q"/>
              <a:tabLst/>
              <a:defRPr/>
            </a:pPr>
            <a:r>
              <a:rPr lang="fr-FR" altLang="fr-FR" sz="3200" kern="1200" cap="none" spc="0" dirty="0">
                <a:solidFill>
                  <a:prstClr val="black"/>
                </a:solidFill>
                <a:latin typeface="Arial" panose="020B0604020202020204" pitchFamily="34" charset="0"/>
                <a:ea typeface="+mn-ea"/>
                <a:cs typeface="Arial" panose="020B0604020202020204" pitchFamily="34" charset="0"/>
              </a:rPr>
              <a:t>Renforcement de la transparence budgétaire </a:t>
            </a:r>
            <a:r>
              <a:rPr lang="fr-FR" altLang="fr-FR" sz="3200" b="1" kern="1200" cap="none" spc="0" dirty="0">
                <a:solidFill>
                  <a:prstClr val="black"/>
                </a:solidFill>
                <a:latin typeface="Arial" panose="020B0604020202020204" pitchFamily="34" charset="0"/>
                <a:ea typeface="+mn-ea"/>
                <a:cs typeface="Arial" panose="020B0604020202020204" pitchFamily="34" charset="0"/>
              </a:rPr>
              <a:t>au niveau des ministères sectoriels.</a:t>
            </a:r>
            <a:endParaRPr kumimoji="0" lang="fr-FR" alt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Image 4">
            <a:extLst>
              <a:ext uri="{FF2B5EF4-FFF2-40B4-BE49-F238E27FC236}">
                <a16:creationId xmlns:a16="http://schemas.microsoft.com/office/drawing/2014/main" id="{1C14F042-373D-43EA-A1A8-1FE1CE843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06" y="402785"/>
            <a:ext cx="7639050" cy="1906214"/>
          </a:xfrm>
          <a:prstGeom prst="rect">
            <a:avLst/>
          </a:prstGeom>
        </p:spPr>
      </p:pic>
      <p:pic>
        <p:nvPicPr>
          <p:cNvPr id="7" name="Image 9">
            <a:extLst>
              <a:ext uri="{FF2B5EF4-FFF2-40B4-BE49-F238E27FC236}">
                <a16:creationId xmlns:a16="http://schemas.microsoft.com/office/drawing/2014/main" id="{FB1B7243-D3D9-41B6-A60A-ED2A1FEAC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906"/>
          <a:stretch>
            <a:fillRect/>
          </a:stretch>
        </p:blipFill>
        <p:spPr bwMode="auto">
          <a:xfrm>
            <a:off x="19202400" y="235851"/>
            <a:ext cx="4478694" cy="207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91754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AD622-5E03-4CC7-9809-5F3B1BF720FC}"/>
              </a:ext>
            </a:extLst>
          </p:cNvPr>
          <p:cNvSpPr>
            <a:spLocks noGrp="1"/>
          </p:cNvSpPr>
          <p:nvPr>
            <p:ph type="title"/>
          </p:nvPr>
        </p:nvSpPr>
        <p:spPr>
          <a:xfrm>
            <a:off x="7489759" y="3893546"/>
            <a:ext cx="9939823" cy="3321988"/>
          </a:xfrm>
        </p:spPr>
        <p:txBody>
          <a:bodyPr>
            <a:normAutofit/>
          </a:bodyPr>
          <a:lstStyle/>
          <a:p>
            <a:pPr algn="ctr"/>
            <a:r>
              <a:rPr lang="en-US" dirty="0">
                <a:latin typeface="Arial" panose="020B0604020202020204" pitchFamily="34" charset="0"/>
                <a:cs typeface="Arial" panose="020B0604020202020204" pitchFamily="34" charset="0"/>
              </a:rPr>
              <a:t>Merci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Thank you !</a:t>
            </a:r>
            <a:endParaRPr lang="en-GB"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65C2CB3B-F891-05EA-CA72-D25750FB8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945"/>
            <a:ext cx="7639050" cy="1906214"/>
          </a:xfrm>
          <a:prstGeom prst="rect">
            <a:avLst/>
          </a:prstGeom>
        </p:spPr>
      </p:pic>
      <p:pic>
        <p:nvPicPr>
          <p:cNvPr id="9" name="Image 9">
            <a:extLst>
              <a:ext uri="{FF2B5EF4-FFF2-40B4-BE49-F238E27FC236}">
                <a16:creationId xmlns:a16="http://schemas.microsoft.com/office/drawing/2014/main" id="{F74B98A7-40FE-235A-13B9-A348C4857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906"/>
          <a:stretch>
            <a:fillRect/>
          </a:stretch>
        </p:blipFill>
        <p:spPr bwMode="auto">
          <a:xfrm>
            <a:off x="17291244" y="58123"/>
            <a:ext cx="6959406" cy="332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a:extLst>
              <a:ext uri="{FF2B5EF4-FFF2-40B4-BE49-F238E27FC236}">
                <a16:creationId xmlns:a16="http://schemas.microsoft.com/office/drawing/2014/main" id="{AE3BDE9B-4DCA-480B-A61F-88FEDBEA67AE}"/>
              </a:ext>
            </a:extLst>
          </p:cNvPr>
          <p:cNvSpPr txBox="1">
            <a:spLocks/>
          </p:cNvSpPr>
          <p:nvPr/>
        </p:nvSpPr>
        <p:spPr>
          <a:xfrm>
            <a:off x="1934739" y="7215534"/>
            <a:ext cx="21049861" cy="3746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97500"/>
          </a:bodyPr>
          <a:lstStyle>
            <a:lvl1pPr marL="0" marR="0" indent="0" algn="l" defTabSz="2438338" rtl="0" eaLnBrk="1" latinLnBrk="0" hangingPunct="1">
              <a:lnSpc>
                <a:spcPct val="107000"/>
              </a:lnSpc>
              <a:spcBef>
                <a:spcPts val="0"/>
              </a:spcBef>
              <a:spcAft>
                <a:spcPts val="0"/>
              </a:spcAft>
              <a:buClrTx/>
              <a:buSzTx/>
              <a:buFontTx/>
              <a:buNone/>
              <a:tabLst/>
              <a:defRPr sz="9000" b="0" i="0" u="none" strike="noStrike" cap="none" spc="-180" baseline="0">
                <a:solidFill>
                  <a:srgbClr val="000000"/>
                </a:solidFill>
                <a:uFillTx/>
                <a:latin typeface="+mj-lt"/>
                <a:ea typeface="+mn-ea"/>
                <a:cs typeface="+mn-cs"/>
                <a:sym typeface="Lora Regular Medium"/>
              </a:defRPr>
            </a:lvl1pPr>
            <a:lvl2pPr marL="0" marR="0" indent="4572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2pPr>
            <a:lvl3pPr marL="0" marR="0" indent="9144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3pPr>
            <a:lvl4pPr marL="0" marR="0" indent="13716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4pPr>
            <a:lvl5pPr marL="0" marR="0" indent="18288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5pPr>
            <a:lvl6pPr marL="0" marR="0" indent="22860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6pPr>
            <a:lvl7pPr marL="0" marR="0" indent="27432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7pPr>
            <a:lvl8pPr marL="0" marR="0" indent="32004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8pPr>
            <a:lvl9pPr marL="0" marR="0" indent="3657600" algn="l" defTabSz="2438338" rtl="0" eaLnBrk="1" latinLnBrk="0" hangingPunct="1">
              <a:lnSpc>
                <a:spcPct val="100000"/>
              </a:lnSpc>
              <a:spcBef>
                <a:spcPts val="0"/>
              </a:spcBef>
              <a:spcAft>
                <a:spcPts val="0"/>
              </a:spcAft>
              <a:buClrTx/>
              <a:buSzTx/>
              <a:buFontTx/>
              <a:buNone/>
              <a:tabLst/>
              <a:defRPr sz="9000" b="0" i="0" u="none" strike="noStrike" cap="none" spc="-180" baseline="0">
                <a:solidFill>
                  <a:srgbClr val="000000"/>
                </a:solidFill>
                <a:uFillTx/>
                <a:latin typeface="+mn-lt"/>
                <a:ea typeface="+mn-ea"/>
                <a:cs typeface="+mn-cs"/>
                <a:sym typeface="Lora Regular Medium"/>
              </a:defRPr>
            </a:lvl9pPr>
          </a:lstStyle>
          <a:p>
            <a:pPr algn="ctr"/>
            <a:r>
              <a:rPr lang="en-US" sz="7400" dirty="0">
                <a:latin typeface="Arial" panose="020B0604020202020204" pitchFamily="34" charset="0"/>
                <a:cs typeface="Arial" panose="020B0604020202020204" pitchFamily="34" charset="0"/>
              </a:rPr>
              <a:t>Lien d’accès au site web dédié au Budget Ouvert</a:t>
            </a:r>
          </a:p>
          <a:p>
            <a:pPr algn="ctr"/>
            <a:r>
              <a:rPr lang="en-US" sz="3700"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sz="6700" dirty="0">
                <a:solidFill>
                  <a:srgbClr val="FF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WWW.BUDGETBENIN.BJ</a:t>
            </a:r>
            <a:r>
              <a:rPr lang="en-US" sz="6700" dirty="0">
                <a:solidFill>
                  <a:srgbClr val="FF0000"/>
                </a:solidFill>
                <a:latin typeface="Arial" panose="020B0604020202020204" pitchFamily="34" charset="0"/>
                <a:cs typeface="Arial" panose="020B0604020202020204" pitchFamily="34" charset="0"/>
              </a:rPr>
              <a:t> </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2765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6549A-98ED-4C7C-81D4-D8CE651E4C08}"/>
              </a:ext>
            </a:extLst>
          </p:cNvPr>
          <p:cNvSpPr>
            <a:spLocks noGrp="1"/>
          </p:cNvSpPr>
          <p:nvPr>
            <p:ph type="title"/>
          </p:nvPr>
        </p:nvSpPr>
        <p:spPr>
          <a:xfrm>
            <a:off x="1136982" y="6367455"/>
            <a:ext cx="6643443" cy="2233921"/>
          </a:xfrm>
        </p:spPr>
        <p:txBody>
          <a:bodyPr>
            <a:normAutofit/>
          </a:bodyPr>
          <a:lstStyle/>
          <a:p>
            <a:pPr algn="ctr"/>
            <a:r>
              <a:rPr lang="en-GB" sz="8000" i="1" dirty="0">
                <a:solidFill>
                  <a:srgbClr val="0070C0"/>
                </a:solidFill>
                <a:latin typeface="Arial" panose="020B0604020202020204" pitchFamily="34" charset="0"/>
                <a:cs typeface="Arial" panose="020B0604020202020204" pitchFamily="34" charset="0"/>
              </a:rPr>
              <a:t>Sommaire</a:t>
            </a:r>
          </a:p>
        </p:txBody>
      </p:sp>
      <p:sp>
        <p:nvSpPr>
          <p:cNvPr id="4" name="The title of the…">
            <a:extLst>
              <a:ext uri="{FF2B5EF4-FFF2-40B4-BE49-F238E27FC236}">
                <a16:creationId xmlns:a16="http://schemas.microsoft.com/office/drawing/2014/main" id="{78B968D9-6206-408B-8327-474AB78E00E0}"/>
              </a:ext>
            </a:extLst>
          </p:cNvPr>
          <p:cNvSpPr txBox="1"/>
          <p:nvPr/>
        </p:nvSpPr>
        <p:spPr>
          <a:xfrm>
            <a:off x="9457792" y="2602653"/>
            <a:ext cx="12993543"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lgn="just" defTabSz="825500">
              <a:defRPr sz="4500" cap="none" spc="0">
                <a:solidFill>
                  <a:srgbClr val="2955A5"/>
                </a:solidFill>
                <a:latin typeface="Lora Regular Regular"/>
                <a:ea typeface="Lora Regular Regular"/>
                <a:cs typeface="Lora Regular Regular"/>
                <a:sym typeface="Lora Regular Regular"/>
              </a:defRPr>
            </a:pPr>
            <a:r>
              <a:rPr lang="fr-CA" sz="4000" i="1" cap="none" spc="0" dirty="0">
                <a:solidFill>
                  <a:srgbClr val="1255AB"/>
                </a:solidFill>
                <a:latin typeface="Arial" panose="020B0604020202020204" pitchFamily="34" charset="0"/>
                <a:cs typeface="Arial" panose="020B0604020202020204" pitchFamily="34" charset="0"/>
              </a:rPr>
              <a:t>Conception et contenu des réformes </a:t>
            </a:r>
            <a:endParaRPr sz="4000" i="1" cap="none" spc="0" dirty="0">
              <a:solidFill>
                <a:srgbClr val="1255AB"/>
              </a:solidFill>
              <a:latin typeface="Arial" panose="020B0604020202020204" pitchFamily="34" charset="0"/>
              <a:cs typeface="Arial" panose="020B0604020202020204" pitchFamily="34" charset="0"/>
            </a:endParaRPr>
          </a:p>
        </p:txBody>
      </p:sp>
      <p:sp>
        <p:nvSpPr>
          <p:cNvPr id="5" name="1">
            <a:extLst>
              <a:ext uri="{FF2B5EF4-FFF2-40B4-BE49-F238E27FC236}">
                <a16:creationId xmlns:a16="http://schemas.microsoft.com/office/drawing/2014/main" id="{06949AA4-39E6-497F-BADB-1DB97D9531ED}"/>
              </a:ext>
            </a:extLst>
          </p:cNvPr>
          <p:cNvSpPr txBox="1"/>
          <p:nvPr/>
        </p:nvSpPr>
        <p:spPr>
          <a:xfrm>
            <a:off x="8831393" y="2570120"/>
            <a:ext cx="316373"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4063898">
              <a:defRPr sz="10000" cap="none" spc="-199">
                <a:solidFill>
                  <a:srgbClr val="000000"/>
                </a:solidFill>
                <a:latin typeface="Roboto Thin"/>
                <a:ea typeface="Roboto Thin"/>
                <a:cs typeface="Roboto Thin"/>
                <a:sym typeface="Roboto Thin"/>
              </a:defRPr>
            </a:lvl1pPr>
          </a:lstStyle>
          <a:p>
            <a:r>
              <a:rPr sz="4000" i="1" dirty="0">
                <a:latin typeface="Arial" panose="020B0604020202020204" pitchFamily="34" charset="0"/>
                <a:cs typeface="Arial" panose="020B0604020202020204" pitchFamily="34" charset="0"/>
              </a:rPr>
              <a:t>1</a:t>
            </a:r>
          </a:p>
        </p:txBody>
      </p:sp>
      <p:sp>
        <p:nvSpPr>
          <p:cNvPr id="6" name="The title of the…">
            <a:extLst>
              <a:ext uri="{FF2B5EF4-FFF2-40B4-BE49-F238E27FC236}">
                <a16:creationId xmlns:a16="http://schemas.microsoft.com/office/drawing/2014/main" id="{515CD758-D97C-474E-BCC7-095E373199B5}"/>
              </a:ext>
            </a:extLst>
          </p:cNvPr>
          <p:cNvSpPr txBox="1"/>
          <p:nvPr/>
        </p:nvSpPr>
        <p:spPr>
          <a:xfrm>
            <a:off x="9547023" y="4156323"/>
            <a:ext cx="12904312"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825500">
              <a:defRPr sz="4500" cap="none" spc="0">
                <a:solidFill>
                  <a:srgbClr val="1255AB"/>
                </a:solidFill>
                <a:latin typeface="Lora Regular Regular"/>
                <a:ea typeface="Lora Regular Regular"/>
                <a:cs typeface="Lora Regular Regular"/>
              </a:defRPr>
            </a:lvl1pPr>
          </a:lstStyle>
          <a:p>
            <a:pPr algn="just"/>
            <a:r>
              <a:rPr lang="fr-CA" sz="4000" i="1" dirty="0">
                <a:latin typeface="Arial" panose="020B0604020202020204" pitchFamily="34" charset="0"/>
                <a:cs typeface="Arial" panose="020B0604020202020204" pitchFamily="34" charset="0"/>
              </a:rPr>
              <a:t>Mise en place de la réforme </a:t>
            </a:r>
            <a:endParaRPr sz="4000" i="1" dirty="0">
              <a:latin typeface="Arial" panose="020B0604020202020204" pitchFamily="34" charset="0"/>
              <a:cs typeface="Arial" panose="020B0604020202020204" pitchFamily="34" charset="0"/>
            </a:endParaRPr>
          </a:p>
        </p:txBody>
      </p:sp>
      <p:sp>
        <p:nvSpPr>
          <p:cNvPr id="7" name="2">
            <a:extLst>
              <a:ext uri="{FF2B5EF4-FFF2-40B4-BE49-F238E27FC236}">
                <a16:creationId xmlns:a16="http://schemas.microsoft.com/office/drawing/2014/main" id="{ED31C5C9-EA78-48D8-B690-0E24BD9056CA}"/>
              </a:ext>
            </a:extLst>
          </p:cNvPr>
          <p:cNvSpPr txBox="1"/>
          <p:nvPr/>
        </p:nvSpPr>
        <p:spPr>
          <a:xfrm>
            <a:off x="8825494" y="4228392"/>
            <a:ext cx="362407"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063898">
              <a:defRPr sz="10000" cap="none" spc="-199">
                <a:solidFill>
                  <a:srgbClr val="000000"/>
                </a:solidFill>
                <a:latin typeface="Roboto Thin"/>
                <a:ea typeface="Roboto Thin"/>
                <a:cs typeface="Roboto Thin"/>
                <a:sym typeface="Roboto Thin"/>
              </a:defRPr>
            </a:lvl1pPr>
          </a:lstStyle>
          <a:p>
            <a:r>
              <a:rPr sz="4000" i="1" dirty="0">
                <a:latin typeface="Arial" panose="020B0604020202020204" pitchFamily="34" charset="0"/>
                <a:cs typeface="Arial" panose="020B0604020202020204" pitchFamily="34" charset="0"/>
              </a:rPr>
              <a:t>2</a:t>
            </a:r>
          </a:p>
        </p:txBody>
      </p:sp>
      <p:sp>
        <p:nvSpPr>
          <p:cNvPr id="12" name="The title of the…">
            <a:extLst>
              <a:ext uri="{FF2B5EF4-FFF2-40B4-BE49-F238E27FC236}">
                <a16:creationId xmlns:a16="http://schemas.microsoft.com/office/drawing/2014/main" id="{2793873B-57E7-4B88-ACE7-3A03C2E4CDC9}"/>
              </a:ext>
            </a:extLst>
          </p:cNvPr>
          <p:cNvSpPr txBox="1"/>
          <p:nvPr/>
        </p:nvSpPr>
        <p:spPr>
          <a:xfrm>
            <a:off x="9457792" y="5946856"/>
            <a:ext cx="12786023"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825500">
              <a:defRPr sz="4500" cap="none" spc="0">
                <a:solidFill>
                  <a:srgbClr val="1255AB"/>
                </a:solidFill>
                <a:latin typeface="Lora Regular Regular"/>
                <a:ea typeface="Lora Regular Regular"/>
                <a:cs typeface="Lora Regular Regular"/>
              </a:defRPr>
            </a:lvl1pPr>
          </a:lstStyle>
          <a:p>
            <a:r>
              <a:rPr lang="fr-CA" sz="4000" i="1" dirty="0">
                <a:latin typeface="Arial" panose="020B0604020202020204" pitchFamily="34" charset="0"/>
                <a:cs typeface="Arial" panose="020B0604020202020204" pitchFamily="34" charset="0"/>
              </a:rPr>
              <a:t>Risques et difficultés associés</a:t>
            </a:r>
            <a:endParaRPr sz="4000" i="1" dirty="0">
              <a:latin typeface="Arial" panose="020B0604020202020204" pitchFamily="34" charset="0"/>
              <a:cs typeface="Arial" panose="020B0604020202020204" pitchFamily="34" charset="0"/>
            </a:endParaRPr>
          </a:p>
        </p:txBody>
      </p:sp>
      <p:sp>
        <p:nvSpPr>
          <p:cNvPr id="13" name="5">
            <a:extLst>
              <a:ext uri="{FF2B5EF4-FFF2-40B4-BE49-F238E27FC236}">
                <a16:creationId xmlns:a16="http://schemas.microsoft.com/office/drawing/2014/main" id="{AE160413-DF3A-4419-A703-27D6F3B04A75}"/>
              </a:ext>
            </a:extLst>
          </p:cNvPr>
          <p:cNvSpPr txBox="1"/>
          <p:nvPr/>
        </p:nvSpPr>
        <p:spPr>
          <a:xfrm>
            <a:off x="8686139" y="6034875"/>
            <a:ext cx="362407"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063898">
              <a:defRPr sz="10000" cap="none" spc="-199">
                <a:solidFill>
                  <a:srgbClr val="000000"/>
                </a:solidFill>
                <a:latin typeface="Roboto Thin"/>
                <a:ea typeface="Roboto Thin"/>
                <a:cs typeface="Roboto Thin"/>
                <a:sym typeface="Roboto Thin"/>
              </a:defRPr>
            </a:lvl1pPr>
          </a:lstStyle>
          <a:p>
            <a:r>
              <a:rPr lang="fr-FR" sz="4000" i="1" dirty="0">
                <a:latin typeface="Arial" panose="020B0604020202020204" pitchFamily="34" charset="0"/>
                <a:cs typeface="Arial" panose="020B0604020202020204" pitchFamily="34" charset="0"/>
              </a:rPr>
              <a:t>3</a:t>
            </a:r>
            <a:endParaRPr sz="4000" i="1" dirty="0">
              <a:latin typeface="Arial" panose="020B0604020202020204" pitchFamily="34" charset="0"/>
              <a:cs typeface="Arial" panose="020B0604020202020204" pitchFamily="34" charset="0"/>
            </a:endParaRPr>
          </a:p>
        </p:txBody>
      </p:sp>
      <p:sp>
        <p:nvSpPr>
          <p:cNvPr id="3" name="5">
            <a:extLst>
              <a:ext uri="{FF2B5EF4-FFF2-40B4-BE49-F238E27FC236}">
                <a16:creationId xmlns:a16="http://schemas.microsoft.com/office/drawing/2014/main" id="{8CDFE446-FD63-E687-5029-AF428D475FC5}"/>
              </a:ext>
            </a:extLst>
          </p:cNvPr>
          <p:cNvSpPr txBox="1"/>
          <p:nvPr/>
        </p:nvSpPr>
        <p:spPr>
          <a:xfrm>
            <a:off x="8497992" y="11041198"/>
            <a:ext cx="514604"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4063898">
              <a:defRPr sz="10000" cap="none" spc="-199">
                <a:solidFill>
                  <a:srgbClr val="000000"/>
                </a:solidFill>
                <a:latin typeface="Roboto Thin"/>
                <a:ea typeface="Roboto Thin"/>
                <a:cs typeface="Roboto Thin"/>
                <a:sym typeface="Roboto Thin"/>
              </a:defRPr>
            </a:lvl1pPr>
          </a:lstStyle>
          <a:p>
            <a:r>
              <a:rPr lang="fr-CA" sz="4000" i="1" dirty="0">
                <a:latin typeface="Arial" panose="020B0604020202020204" pitchFamily="34" charset="0"/>
                <a:cs typeface="Arial" panose="020B0604020202020204" pitchFamily="34" charset="0"/>
              </a:rPr>
              <a:t>6</a:t>
            </a:r>
            <a:endParaRPr sz="4000" i="1" dirty="0">
              <a:latin typeface="Arial" panose="020B0604020202020204" pitchFamily="34" charset="0"/>
              <a:cs typeface="Arial" panose="020B0604020202020204" pitchFamily="34" charset="0"/>
            </a:endParaRPr>
          </a:p>
        </p:txBody>
      </p:sp>
      <p:sp>
        <p:nvSpPr>
          <p:cNvPr id="14" name="The title of the…">
            <a:extLst>
              <a:ext uri="{FF2B5EF4-FFF2-40B4-BE49-F238E27FC236}">
                <a16:creationId xmlns:a16="http://schemas.microsoft.com/office/drawing/2014/main" id="{D2A0BD18-5223-1B9C-8EB7-5FDAB3050739}"/>
              </a:ext>
            </a:extLst>
          </p:cNvPr>
          <p:cNvSpPr txBox="1"/>
          <p:nvPr/>
        </p:nvSpPr>
        <p:spPr>
          <a:xfrm>
            <a:off x="9321509" y="11040353"/>
            <a:ext cx="12696792"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825500">
              <a:defRPr sz="4500" cap="none" spc="0">
                <a:solidFill>
                  <a:srgbClr val="1255AB"/>
                </a:solidFill>
                <a:latin typeface="Lora Regular Regular"/>
                <a:ea typeface="Lora Regular Regular"/>
                <a:cs typeface="Lora Regular Regular"/>
              </a:defRPr>
            </a:lvl1pPr>
          </a:lstStyle>
          <a:p>
            <a:r>
              <a:rPr lang="fr-CA" sz="4000" i="1" dirty="0">
                <a:latin typeface="Arial" panose="020B0604020202020204" pitchFamily="34" charset="0"/>
                <a:cs typeface="Arial" panose="020B0604020202020204" pitchFamily="34" charset="0"/>
              </a:rPr>
              <a:t>Perspectives  </a:t>
            </a:r>
            <a:endParaRPr sz="4000" i="1" dirty="0">
              <a:latin typeface="Arial" panose="020B06040202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B095CBB9-3B81-2026-7CB5-599576938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11" y="211235"/>
            <a:ext cx="7639050" cy="1906214"/>
          </a:xfrm>
          <a:prstGeom prst="rect">
            <a:avLst/>
          </a:prstGeom>
        </p:spPr>
      </p:pic>
      <p:sp>
        <p:nvSpPr>
          <p:cNvPr id="8" name="5">
            <a:extLst>
              <a:ext uri="{FF2B5EF4-FFF2-40B4-BE49-F238E27FC236}">
                <a16:creationId xmlns:a16="http://schemas.microsoft.com/office/drawing/2014/main" id="{F0FC1675-8E98-85DF-5578-FFF847F363BB}"/>
              </a:ext>
            </a:extLst>
          </p:cNvPr>
          <p:cNvSpPr txBox="1"/>
          <p:nvPr/>
        </p:nvSpPr>
        <p:spPr>
          <a:xfrm>
            <a:off x="8560084" y="9199633"/>
            <a:ext cx="543610"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4063898">
              <a:defRPr sz="10000" cap="none" spc="-199">
                <a:solidFill>
                  <a:srgbClr val="000000"/>
                </a:solidFill>
                <a:latin typeface="Roboto Thin"/>
                <a:ea typeface="Roboto Thin"/>
                <a:cs typeface="Roboto Thin"/>
                <a:sym typeface="Roboto Thin"/>
              </a:defRPr>
            </a:lvl1pPr>
          </a:lstStyle>
          <a:p>
            <a:r>
              <a:rPr lang="fr-CA" sz="4000" i="1" dirty="0">
                <a:latin typeface="Arial" panose="020B0604020202020204" pitchFamily="34" charset="0"/>
                <a:cs typeface="Arial" panose="020B0604020202020204" pitchFamily="34" charset="0"/>
              </a:rPr>
              <a:t>5</a:t>
            </a:r>
            <a:endParaRPr sz="4000" i="1" dirty="0">
              <a:latin typeface="Arial" panose="020B0604020202020204" pitchFamily="34" charset="0"/>
              <a:cs typeface="Arial" panose="020B0604020202020204" pitchFamily="34" charset="0"/>
            </a:endParaRPr>
          </a:p>
        </p:txBody>
      </p:sp>
      <p:sp>
        <p:nvSpPr>
          <p:cNvPr id="9" name="The title of the…">
            <a:extLst>
              <a:ext uri="{FF2B5EF4-FFF2-40B4-BE49-F238E27FC236}">
                <a16:creationId xmlns:a16="http://schemas.microsoft.com/office/drawing/2014/main" id="{A7BB0D6C-748A-3A0A-F1A5-38E0CDC65E9A}"/>
              </a:ext>
            </a:extLst>
          </p:cNvPr>
          <p:cNvSpPr txBox="1"/>
          <p:nvPr/>
        </p:nvSpPr>
        <p:spPr>
          <a:xfrm>
            <a:off x="9321509" y="9090991"/>
            <a:ext cx="8929600"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825500">
              <a:defRPr sz="4500" cap="none" spc="0">
                <a:solidFill>
                  <a:srgbClr val="1255AB"/>
                </a:solidFill>
                <a:latin typeface="Lora Regular Regular"/>
                <a:ea typeface="Lora Regular Regular"/>
                <a:cs typeface="Lora Regular Regular"/>
              </a:defRPr>
            </a:lvl1pPr>
          </a:lstStyle>
          <a:p>
            <a:r>
              <a:rPr lang="fr-CA" sz="4000" i="1" dirty="0">
                <a:latin typeface="Arial" panose="020B0604020202020204" pitchFamily="34" charset="0"/>
                <a:cs typeface="Arial" panose="020B0604020202020204" pitchFamily="34" charset="0"/>
              </a:rPr>
              <a:t>Dispositif de redevabilité renforcé </a:t>
            </a:r>
          </a:p>
        </p:txBody>
      </p:sp>
      <p:sp>
        <p:nvSpPr>
          <p:cNvPr id="16" name="5">
            <a:extLst>
              <a:ext uri="{FF2B5EF4-FFF2-40B4-BE49-F238E27FC236}">
                <a16:creationId xmlns:a16="http://schemas.microsoft.com/office/drawing/2014/main" id="{0B7D569C-778C-447B-B81C-41187711B41D}"/>
              </a:ext>
            </a:extLst>
          </p:cNvPr>
          <p:cNvSpPr txBox="1"/>
          <p:nvPr/>
        </p:nvSpPr>
        <p:spPr>
          <a:xfrm>
            <a:off x="8518235" y="7517367"/>
            <a:ext cx="543610"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4063898">
              <a:defRPr sz="10000" cap="none" spc="-199">
                <a:solidFill>
                  <a:srgbClr val="000000"/>
                </a:solidFill>
                <a:latin typeface="Roboto Thin"/>
                <a:ea typeface="Roboto Thin"/>
                <a:cs typeface="Roboto Thin"/>
                <a:sym typeface="Roboto Thin"/>
              </a:defRPr>
            </a:lvl1pPr>
          </a:lstStyle>
          <a:p>
            <a:r>
              <a:rPr lang="fr-CA" sz="4000" i="1" dirty="0">
                <a:latin typeface="Arial" panose="020B0604020202020204" pitchFamily="34" charset="0"/>
                <a:cs typeface="Arial" panose="020B0604020202020204" pitchFamily="34" charset="0"/>
              </a:rPr>
              <a:t>4</a:t>
            </a:r>
            <a:endParaRPr sz="4000" i="1" dirty="0">
              <a:latin typeface="Arial" panose="020B0604020202020204" pitchFamily="34" charset="0"/>
              <a:cs typeface="Arial" panose="020B0604020202020204" pitchFamily="34" charset="0"/>
            </a:endParaRPr>
          </a:p>
        </p:txBody>
      </p:sp>
      <p:sp>
        <p:nvSpPr>
          <p:cNvPr id="17" name="The title of the…">
            <a:extLst>
              <a:ext uri="{FF2B5EF4-FFF2-40B4-BE49-F238E27FC236}">
                <a16:creationId xmlns:a16="http://schemas.microsoft.com/office/drawing/2014/main" id="{57CAD553-9EA5-4EE6-B45B-D1ED060598AB}"/>
              </a:ext>
            </a:extLst>
          </p:cNvPr>
          <p:cNvSpPr txBox="1"/>
          <p:nvPr/>
        </p:nvSpPr>
        <p:spPr>
          <a:xfrm>
            <a:off x="9213933" y="7517367"/>
            <a:ext cx="10332285"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825500">
              <a:defRPr sz="4500" cap="none" spc="0">
                <a:solidFill>
                  <a:srgbClr val="1255AB"/>
                </a:solidFill>
                <a:latin typeface="Lora Regular Regular"/>
                <a:ea typeface="Lora Regular Regular"/>
                <a:cs typeface="Lora Regular Regular"/>
              </a:defRPr>
            </a:lvl1pPr>
          </a:lstStyle>
          <a:p>
            <a:r>
              <a:rPr lang="fr-CA" sz="4000" i="1" dirty="0">
                <a:latin typeface="Arial" panose="020B0604020202020204" pitchFamily="34" charset="0"/>
                <a:cs typeface="Arial" panose="020B0604020202020204" pitchFamily="34" charset="0"/>
              </a:rPr>
              <a:t>Processus budgétaire rénové et participatif  </a:t>
            </a:r>
          </a:p>
        </p:txBody>
      </p:sp>
    </p:spTree>
    <p:extLst>
      <p:ext uri="{BB962C8B-B14F-4D97-AF65-F5344CB8AC3E}">
        <p14:creationId xmlns:p14="http://schemas.microsoft.com/office/powerpoint/2010/main" val="2994241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EF0F93-012E-4D88-9DB1-7E88274CD5D3}"/>
              </a:ext>
            </a:extLst>
          </p:cNvPr>
          <p:cNvSpPr>
            <a:spLocks noGrp="1"/>
          </p:cNvSpPr>
          <p:nvPr>
            <p:ph type="body" sz="quarter" idx="10"/>
          </p:nvPr>
        </p:nvSpPr>
        <p:spPr>
          <a:xfrm>
            <a:off x="-67917" y="4474112"/>
            <a:ext cx="4075044" cy="5400000"/>
          </a:xfrm>
        </p:spPr>
        <p:txBody>
          <a:bodyPr>
            <a:normAutofit/>
          </a:bodyPr>
          <a:lstStyle/>
          <a:p>
            <a:endParaRPr lang="en-GB" sz="5400" b="1" dirty="0">
              <a:latin typeface="Arial" panose="020B0604020202020204" pitchFamily="34" charset="0"/>
              <a:cs typeface="Arial" panose="020B0604020202020204" pitchFamily="34" charset="0"/>
            </a:endParaRPr>
          </a:p>
          <a:p>
            <a:pPr marL="742950" indent="-742950">
              <a:buAutoNum type="arabicPeriod"/>
            </a:pPr>
            <a:r>
              <a:rPr lang="en-GB" sz="4000" b="1" i="1" spc="-180" dirty="0">
                <a:solidFill>
                  <a:srgbClr val="0070C0"/>
                </a:solidFill>
                <a:latin typeface="Arial" panose="020B0604020202020204" pitchFamily="34" charset="0"/>
                <a:ea typeface="+mn-ea"/>
                <a:cs typeface="Arial" panose="020B0604020202020204" pitchFamily="34" charset="0"/>
                <a:sym typeface="Lora Regular Medium"/>
              </a:rPr>
              <a:t>Conception et contenu des </a:t>
            </a:r>
            <a:r>
              <a:rPr lang="en-GB" sz="4000" b="1" i="1" spc="-180" dirty="0" err="1">
                <a:solidFill>
                  <a:srgbClr val="0070C0"/>
                </a:solidFill>
                <a:latin typeface="Arial" panose="020B0604020202020204" pitchFamily="34" charset="0"/>
                <a:ea typeface="+mn-ea"/>
                <a:cs typeface="Arial" panose="020B0604020202020204" pitchFamily="34" charset="0"/>
                <a:sym typeface="Lora Regular Medium"/>
              </a:rPr>
              <a:t>réformes</a:t>
            </a:r>
            <a:r>
              <a:rPr lang="en-GB" sz="4000" b="1" i="1" spc="-180" dirty="0">
                <a:solidFill>
                  <a:srgbClr val="0070C0"/>
                </a:solidFill>
                <a:latin typeface="Arial" panose="020B0604020202020204" pitchFamily="34" charset="0"/>
                <a:ea typeface="+mn-ea"/>
                <a:cs typeface="Arial" panose="020B0604020202020204" pitchFamily="34" charset="0"/>
                <a:sym typeface="Lora Regular Medium"/>
              </a:rPr>
              <a:t>  </a:t>
            </a:r>
          </a:p>
          <a:p>
            <a:r>
              <a:rPr lang="en-GB" sz="4000" b="1" i="1" spc="-180" dirty="0">
                <a:solidFill>
                  <a:srgbClr val="0070C0"/>
                </a:solidFill>
                <a:latin typeface="Arial" panose="020B0604020202020204" pitchFamily="34" charset="0"/>
                <a:ea typeface="+mn-ea"/>
                <a:cs typeface="Arial" panose="020B0604020202020204" pitchFamily="34" charset="0"/>
                <a:sym typeface="Lora Regular Medium"/>
              </a:rPr>
              <a:t>(</a:t>
            </a:r>
            <a:r>
              <a:rPr lang="en-GB" sz="4000" b="1" i="1" spc="-180" dirty="0">
                <a:solidFill>
                  <a:srgbClr val="FF0000"/>
                </a:solidFill>
                <a:latin typeface="Arial" panose="020B0604020202020204" pitchFamily="34" charset="0"/>
                <a:ea typeface="+mn-ea"/>
                <a:cs typeface="Arial" panose="020B0604020202020204" pitchFamily="34" charset="0"/>
                <a:sym typeface="Lora Regular Medium"/>
              </a:rPr>
              <a:t>1</a:t>
            </a:r>
            <a:r>
              <a:rPr lang="en-GB" sz="4000" b="1" i="1" spc="-180" dirty="0">
                <a:solidFill>
                  <a:srgbClr val="0070C0"/>
                </a:solidFill>
                <a:latin typeface="Arial" panose="020B0604020202020204" pitchFamily="34" charset="0"/>
                <a:ea typeface="+mn-ea"/>
                <a:cs typeface="Arial" panose="020B0604020202020204" pitchFamily="34" charset="0"/>
                <a:sym typeface="Lora Regular Medium"/>
              </a:rPr>
              <a:t>/2)</a:t>
            </a:r>
          </a:p>
        </p:txBody>
      </p:sp>
      <p:sp>
        <p:nvSpPr>
          <p:cNvPr id="2" name="Title 1">
            <a:extLst>
              <a:ext uri="{FF2B5EF4-FFF2-40B4-BE49-F238E27FC236}">
                <a16:creationId xmlns:a16="http://schemas.microsoft.com/office/drawing/2014/main" id="{D4EEF7D1-1381-4B4C-A4AD-34C34C6A0998}"/>
              </a:ext>
            </a:extLst>
          </p:cNvPr>
          <p:cNvSpPr>
            <a:spLocks noGrp="1"/>
          </p:cNvSpPr>
          <p:nvPr>
            <p:ph type="title"/>
          </p:nvPr>
        </p:nvSpPr>
        <p:spPr>
          <a:xfrm>
            <a:off x="4191000" y="318052"/>
            <a:ext cx="20193000" cy="13397948"/>
          </a:xfrm>
        </p:spPr>
        <p:txBody>
          <a:bodyPr/>
          <a:lstStyle/>
          <a:p>
            <a:pPr eaLnBrk="1" hangingPunct="1"/>
            <a:br>
              <a:rPr lang="fr-FR" altLang="fr-FR" sz="4400" dirty="0">
                <a:latin typeface="Arial" panose="020B0604020202020204" pitchFamily="34" charset="0"/>
                <a:cs typeface="Arial" panose="020B0604020202020204" pitchFamily="34" charset="0"/>
              </a:rPr>
            </a:br>
            <a:endParaRPr lang="en-GB" sz="4400" dirty="0">
              <a:latin typeface="Arial" panose="020B0604020202020204" pitchFamily="34" charset="0"/>
              <a:cs typeface="Arial" panose="020B0604020202020204" pitchFamily="34" charset="0"/>
            </a:endParaRPr>
          </a:p>
        </p:txBody>
      </p:sp>
      <p:graphicFrame>
        <p:nvGraphicFramePr>
          <p:cNvPr id="21" name="Diagramme 20">
            <a:extLst>
              <a:ext uri="{FF2B5EF4-FFF2-40B4-BE49-F238E27FC236}">
                <a16:creationId xmlns:a16="http://schemas.microsoft.com/office/drawing/2014/main" id="{72F4D3B5-AFFE-AB27-8729-B55B72A19ED2}"/>
              </a:ext>
            </a:extLst>
          </p:cNvPr>
          <p:cNvGraphicFramePr/>
          <p:nvPr>
            <p:extLst>
              <p:ext uri="{D42A27DB-BD31-4B8C-83A1-F6EECF244321}">
                <p14:modId xmlns:p14="http://schemas.microsoft.com/office/powerpoint/2010/main" val="666785002"/>
              </p:ext>
            </p:extLst>
          </p:nvPr>
        </p:nvGraphicFramePr>
        <p:xfrm>
          <a:off x="4191000" y="1292087"/>
          <a:ext cx="19043373" cy="4750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Organigramme : Alternative 21">
            <a:extLst>
              <a:ext uri="{FF2B5EF4-FFF2-40B4-BE49-F238E27FC236}">
                <a16:creationId xmlns:a16="http://schemas.microsoft.com/office/drawing/2014/main" id="{98E4CD65-09DC-1774-E1BF-AFE54E3FB3B6}"/>
              </a:ext>
            </a:extLst>
          </p:cNvPr>
          <p:cNvSpPr/>
          <p:nvPr/>
        </p:nvSpPr>
        <p:spPr>
          <a:xfrm>
            <a:off x="4191000" y="6858000"/>
            <a:ext cx="5401088" cy="6032224"/>
          </a:xfrm>
          <a:prstGeom prst="flowChartAlternateProcess">
            <a:avLst/>
          </a:prstGeom>
          <a:noFill/>
          <a:ln w="19050" cap="flat" cmpd="sng" algn="ctr">
            <a:solidFill>
              <a:srgbClr val="94B6D2">
                <a:shade val="50000"/>
              </a:srgbClr>
            </a:solidFill>
            <a:prstDash val="solid"/>
          </a:ln>
          <a:effectLst/>
        </p:spPr>
        <p:txBody>
          <a:bodyPr anchor="ctr"/>
          <a:lstStyle/>
          <a:p>
            <a:pPr marL="0" marR="0" lvl="0" indent="0" algn="just" defTabSz="914400" eaLnBrk="0"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Article 96 :  </a:t>
            </a: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L’Assemblée Nationale vote la loi et consent l'impôt. »</a:t>
            </a:r>
          </a:p>
          <a:p>
            <a:pPr marL="0" marR="0" lvl="0" indent="0" algn="just" defTabSz="914400" eaLnBrk="0"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eaLnBrk="0"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Article 113 Alinéa 1 :</a:t>
            </a: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Le gouvernement est tenu de fournir à l’Assemblée Nationale toutes </a:t>
            </a:r>
            <a:r>
              <a:rPr kumimoji="0" lang="fr-FR" sz="28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les</a:t>
            </a: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explications qui lui seront demandées sur sa gestion et sur ses activités. </a:t>
            </a: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3" name="Organigramme : Alternative 22">
            <a:extLst>
              <a:ext uri="{FF2B5EF4-FFF2-40B4-BE49-F238E27FC236}">
                <a16:creationId xmlns:a16="http://schemas.microsoft.com/office/drawing/2014/main" id="{0AF5C0E5-2D14-FEAC-7951-CCE55B46DDF4}"/>
              </a:ext>
            </a:extLst>
          </p:cNvPr>
          <p:cNvSpPr/>
          <p:nvPr/>
        </p:nvSpPr>
        <p:spPr>
          <a:xfrm>
            <a:off x="9895246" y="6946262"/>
            <a:ext cx="6572250" cy="6032224"/>
          </a:xfrm>
          <a:prstGeom prst="flowChartAlternateProcess">
            <a:avLst/>
          </a:prstGeom>
          <a:noFill/>
          <a:ln w="19050" cap="flat" cmpd="sng" algn="ctr">
            <a:solidFill>
              <a:srgbClr val="94B6D2">
                <a:shade val="50000"/>
              </a:srgbClr>
            </a:solidFill>
            <a:prstDash val="solid"/>
          </a:ln>
          <a:effectLst/>
        </p:spPr>
        <p:txBody>
          <a:bodyPr anchor="ctr"/>
          <a:lstStyle/>
          <a:p>
            <a:pPr marL="457200" marR="0" lvl="0" indent="-457200" algn="just" defTabSz="914400" eaLnBrk="0" fontAlgn="base" latinLnBrk="0" hangingPunct="1">
              <a:lnSpc>
                <a:spcPct val="100000"/>
              </a:lnSpc>
              <a:spcBef>
                <a:spcPct val="0"/>
              </a:spcBef>
              <a:spcAft>
                <a:spcPct val="0"/>
              </a:spcAft>
              <a:buClrTx/>
              <a:buSzTx/>
              <a:buFont typeface="Arial" panose="020B0604020202020204" pitchFamily="34" charset="0"/>
              <a:buChar char="•"/>
              <a:tabLst/>
              <a:defRPr/>
            </a:pPr>
            <a:r>
              <a:rPr lang="fr-FR" sz="2800" kern="1200" cap="none" spc="0" dirty="0">
                <a:solidFill>
                  <a:prstClr val="black"/>
                </a:solidFill>
                <a:latin typeface="Arial" panose="020B0604020202020204" pitchFamily="34" charset="0"/>
                <a:ea typeface="+mn-ea"/>
                <a:cs typeface="Arial" panose="020B0604020202020204" pitchFamily="34" charset="0"/>
              </a:rPr>
              <a:t>Institution du </a:t>
            </a:r>
            <a:r>
              <a:rPr lang="fr-FR" sz="2800" b="1" kern="1200" cap="none" spc="0" dirty="0">
                <a:solidFill>
                  <a:prstClr val="black"/>
                </a:solidFill>
                <a:latin typeface="Arial" panose="020B0604020202020204" pitchFamily="34" charset="0"/>
                <a:ea typeface="+mn-ea"/>
                <a:cs typeface="Arial" panose="020B0604020202020204" pitchFamily="34" charset="0"/>
              </a:rPr>
              <a:t>débat d’orientation budgétaire</a:t>
            </a:r>
            <a:r>
              <a:rPr lang="fr-FR" sz="2800" kern="1200" cap="none" spc="0" dirty="0">
                <a:solidFill>
                  <a:prstClr val="black"/>
                </a:solidFill>
                <a:latin typeface="Arial" panose="020B0604020202020204" pitchFamily="34" charset="0"/>
                <a:ea typeface="+mn-ea"/>
                <a:cs typeface="Arial" panose="020B0604020202020204" pitchFamily="34" charset="0"/>
              </a:rPr>
              <a:t>.</a:t>
            </a:r>
          </a:p>
          <a:p>
            <a:pPr marL="457200" marR="0" lvl="0" indent="-457200" algn="just" defTabSz="914400" eaLnBrk="0" fontAlgn="base" latinLnBrk="0" hangingPunct="1">
              <a:lnSpc>
                <a:spcPct val="100000"/>
              </a:lnSpc>
              <a:spcBef>
                <a:spcPct val="0"/>
              </a:spcBef>
              <a:spcAft>
                <a:spcPct val="0"/>
              </a:spcAft>
              <a:buClrTx/>
              <a:buSzTx/>
              <a:buFont typeface="Arial" panose="020B0604020202020204" pitchFamily="34" charset="0"/>
              <a:buChar char="•"/>
              <a:tabLst/>
              <a:defRPr/>
            </a:pPr>
            <a:endParaRPr lang="fr-FR" sz="2800" kern="1200" cap="none" spc="0" dirty="0">
              <a:solidFill>
                <a:prstClr val="black"/>
              </a:solidFill>
              <a:latin typeface="Arial" panose="020B0604020202020204" pitchFamily="34" charset="0"/>
              <a:ea typeface="+mn-ea"/>
              <a:cs typeface="Arial" panose="020B0604020202020204" pitchFamily="34" charset="0"/>
            </a:endParaRPr>
          </a:p>
          <a:p>
            <a:pPr marL="457200" marR="0" lvl="0" indent="-457200" algn="just" defTabSz="914400" eaLnBrk="0" fontAlgn="base" latinLnBrk="0" hangingPunct="1">
              <a:lnSpc>
                <a:spcPct val="100000"/>
              </a:lnSpc>
              <a:spcBef>
                <a:spcPct val="0"/>
              </a:spcBef>
              <a:spcAft>
                <a:spcPct val="0"/>
              </a:spcAft>
              <a:buClrTx/>
              <a:buSzTx/>
              <a:buFont typeface="Arial" panose="020B0604020202020204" pitchFamily="34" charset="0"/>
              <a:buChar char="•"/>
              <a:tabLst/>
              <a:defRPr/>
            </a:pPr>
            <a:r>
              <a:rPr lang="fr-FR" sz="2800" kern="1200" cap="none" spc="0" dirty="0">
                <a:solidFill>
                  <a:prstClr val="black"/>
                </a:solidFill>
                <a:latin typeface="Arial" panose="020B0604020202020204" pitchFamily="34" charset="0"/>
                <a:ea typeface="+mn-ea"/>
                <a:cs typeface="Arial" panose="020B0604020202020204" pitchFamily="34" charset="0"/>
              </a:rPr>
              <a:t>Renforcement de l’</a:t>
            </a:r>
            <a:r>
              <a:rPr lang="fr-FR" sz="2800" b="1" kern="1200" cap="none" spc="0" dirty="0">
                <a:solidFill>
                  <a:prstClr val="black"/>
                </a:solidFill>
                <a:latin typeface="Arial" panose="020B0604020202020204" pitchFamily="34" charset="0"/>
                <a:ea typeface="+mn-ea"/>
                <a:cs typeface="Arial" panose="020B0604020202020204" pitchFamily="34" charset="0"/>
              </a:rPr>
              <a:t>implication du public dans le processus budgétaire</a:t>
            </a:r>
            <a:r>
              <a:rPr lang="fr-FR" sz="2800" kern="1200" cap="none" spc="0" dirty="0">
                <a:solidFill>
                  <a:prstClr val="black"/>
                </a:solidFill>
                <a:latin typeface="Arial" panose="020B0604020202020204" pitchFamily="34" charset="0"/>
                <a:ea typeface="+mn-ea"/>
                <a:cs typeface="Arial" panose="020B0604020202020204" pitchFamily="34" charset="0"/>
              </a:rPr>
              <a:t>.</a:t>
            </a:r>
          </a:p>
          <a:p>
            <a:pPr marL="457200" marR="0" lvl="0" indent="-457200" algn="just" defTabSz="914400" eaLnBrk="0" fontAlgn="base" latinLnBrk="0" hangingPunct="1">
              <a:lnSpc>
                <a:spcPct val="100000"/>
              </a:lnSpc>
              <a:spcBef>
                <a:spcPct val="0"/>
              </a:spcBef>
              <a:spcAft>
                <a:spcPct val="0"/>
              </a:spcAft>
              <a:buClrTx/>
              <a:buSzTx/>
              <a:buFont typeface="Arial" panose="020B0604020202020204" pitchFamily="34" charset="0"/>
              <a:buChar char="•"/>
              <a:tabLst/>
              <a:defRPr/>
            </a:pPr>
            <a:endParaRPr lang="fr-FR" sz="2800" kern="1200" cap="none" spc="0" dirty="0">
              <a:solidFill>
                <a:prstClr val="black"/>
              </a:solidFill>
              <a:latin typeface="Arial" panose="020B0604020202020204" pitchFamily="34" charset="0"/>
              <a:ea typeface="+mn-ea"/>
              <a:cs typeface="Arial" panose="020B0604020202020204" pitchFamily="34" charset="0"/>
            </a:endParaRPr>
          </a:p>
          <a:p>
            <a:pPr marL="457200" marR="0" lvl="0" indent="-457200" algn="just" defTabSz="914400" eaLnBrk="0" fontAlgn="base" latinLnBrk="0" hangingPunct="1">
              <a:lnSpc>
                <a:spcPct val="100000"/>
              </a:lnSpc>
              <a:spcBef>
                <a:spcPct val="0"/>
              </a:spcBef>
              <a:spcAft>
                <a:spcPct val="0"/>
              </a:spcAft>
              <a:buClrTx/>
              <a:buSzTx/>
              <a:buFont typeface="Arial" panose="020B0604020202020204" pitchFamily="34" charset="0"/>
              <a:buChar char="•"/>
              <a:tabLst/>
              <a:defRPr/>
            </a:pPr>
            <a:r>
              <a:rPr lang="fr-FR" sz="2800" kern="1200" cap="none" spc="0" dirty="0">
                <a:solidFill>
                  <a:prstClr val="black"/>
                </a:solidFill>
                <a:latin typeface="Arial" panose="020B0604020202020204" pitchFamily="34" charset="0"/>
                <a:ea typeface="+mn-ea"/>
                <a:cs typeface="Arial" panose="020B0604020202020204" pitchFamily="34" charset="0"/>
              </a:rPr>
              <a:t>Promotion de la </a:t>
            </a:r>
            <a:r>
              <a:rPr lang="fr-FR" sz="2800" b="1" kern="1200" cap="none" spc="0" dirty="0">
                <a:solidFill>
                  <a:prstClr val="black"/>
                </a:solidFill>
                <a:latin typeface="Arial" panose="020B0604020202020204" pitchFamily="34" charset="0"/>
                <a:ea typeface="+mn-ea"/>
                <a:cs typeface="Arial" panose="020B0604020202020204" pitchFamily="34" charset="0"/>
              </a:rPr>
              <a:t>reddition des comptes</a:t>
            </a:r>
            <a:r>
              <a:rPr lang="fr-FR" sz="2800" kern="1200" cap="none" spc="0" dirty="0">
                <a:solidFill>
                  <a:prstClr val="black"/>
                </a:solidFill>
                <a:latin typeface="Arial" panose="020B0604020202020204" pitchFamily="34" charset="0"/>
                <a:ea typeface="+mn-ea"/>
                <a:cs typeface="Arial" panose="020B0604020202020204" pitchFamily="34" charset="0"/>
              </a:rPr>
              <a:t> et du contrôle citoyen</a:t>
            </a:r>
          </a:p>
        </p:txBody>
      </p:sp>
      <p:sp>
        <p:nvSpPr>
          <p:cNvPr id="24" name="Organigramme : Alternative 23">
            <a:extLst>
              <a:ext uri="{FF2B5EF4-FFF2-40B4-BE49-F238E27FC236}">
                <a16:creationId xmlns:a16="http://schemas.microsoft.com/office/drawing/2014/main" id="{3E0C5810-B280-8870-3F70-FC1A28F78B5C}"/>
              </a:ext>
            </a:extLst>
          </p:cNvPr>
          <p:cNvSpPr/>
          <p:nvPr/>
        </p:nvSpPr>
        <p:spPr>
          <a:xfrm>
            <a:off x="16721351" y="6790378"/>
            <a:ext cx="7484994" cy="6411271"/>
          </a:xfrm>
          <a:prstGeom prst="flowChartAlternateProcess">
            <a:avLst/>
          </a:prstGeom>
          <a:noFill/>
          <a:ln w="19050" cap="flat" cmpd="sng" algn="ctr">
            <a:solidFill>
              <a:srgbClr val="94B6D2">
                <a:shade val="50000"/>
              </a:srgbClr>
            </a:solidFill>
            <a:prstDash val="solid"/>
          </a:ln>
          <a:effectLst/>
        </p:spPr>
        <p:txBody>
          <a:bodyPr anchor="ctr"/>
          <a:lstStyle/>
          <a:p>
            <a:pPr marL="0" marR="0" lvl="0" indent="0" algn="just" defTabSz="914400" eaLnBrk="0"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Article 2 Alinéa 1 : </a:t>
            </a: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contribuables et les usagers des services publics sont clairement, régulièrement et complètement informés de tout ce qui concerne la gouvernance et la gestion des fonds publics ».</a:t>
            </a:r>
          </a:p>
          <a:p>
            <a:pPr marL="0" marR="0" lvl="0" indent="0" algn="just" defTabSz="914400" eaLnBrk="0"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eaLnBrk="0"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Article 46 Alinéa 2 : </a:t>
            </a: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organes de presse, les partenaires sociaux et tous les acteurs de la société civile sont encouragés à participer à la diffusion des informations ainsi qu’au débat public sur la gouvernance et la gestion des finances publiques »</a:t>
            </a:r>
          </a:p>
        </p:txBody>
      </p:sp>
      <p:sp>
        <p:nvSpPr>
          <p:cNvPr id="25" name="Flèche vers le bas 4">
            <a:extLst>
              <a:ext uri="{FF2B5EF4-FFF2-40B4-BE49-F238E27FC236}">
                <a16:creationId xmlns:a16="http://schemas.microsoft.com/office/drawing/2014/main" id="{FEA8C843-AA6B-1998-201A-E4C23170E930}"/>
              </a:ext>
            </a:extLst>
          </p:cNvPr>
          <p:cNvSpPr/>
          <p:nvPr/>
        </p:nvSpPr>
        <p:spPr>
          <a:xfrm flipH="1">
            <a:off x="7334249" y="5667996"/>
            <a:ext cx="419099" cy="1190004"/>
          </a:xfrm>
          <a:prstGeom prst="downArrow">
            <a:avLst/>
          </a:prstGeom>
          <a:solidFill>
            <a:sysClr val="windowText" lastClr="000000"/>
          </a:solidFill>
          <a:ln w="19050" cap="flat" cmpd="sng" algn="ctr">
            <a:solidFill>
              <a:sysClr val="windowText" lastClr="000000">
                <a:shade val="50000"/>
              </a:sysClr>
            </a:solidFill>
            <a:prstDash val="solid"/>
          </a:ln>
          <a:effectLst/>
        </p:spPr>
        <p:txBody>
          <a:bodyPr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lèche vers le bas 4">
            <a:extLst>
              <a:ext uri="{FF2B5EF4-FFF2-40B4-BE49-F238E27FC236}">
                <a16:creationId xmlns:a16="http://schemas.microsoft.com/office/drawing/2014/main" id="{CFE80946-C839-F85B-43D8-BB881E76F44B}"/>
              </a:ext>
            </a:extLst>
          </p:cNvPr>
          <p:cNvSpPr/>
          <p:nvPr/>
        </p:nvSpPr>
        <p:spPr>
          <a:xfrm>
            <a:off x="13425286" y="5585765"/>
            <a:ext cx="419099" cy="1354466"/>
          </a:xfrm>
          <a:prstGeom prst="downArrow">
            <a:avLst/>
          </a:prstGeom>
          <a:solidFill>
            <a:sysClr val="windowText" lastClr="000000"/>
          </a:solidFill>
          <a:ln w="19050" cap="flat" cmpd="sng" algn="ctr">
            <a:solidFill>
              <a:sysClr val="windowText" lastClr="000000">
                <a:shade val="50000"/>
              </a:sysClr>
            </a:solidFill>
            <a:prstDash val="solid"/>
          </a:ln>
          <a:effectLst/>
        </p:spPr>
        <p:txBody>
          <a:bodyPr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lèche vers le bas 4">
            <a:extLst>
              <a:ext uri="{FF2B5EF4-FFF2-40B4-BE49-F238E27FC236}">
                <a16:creationId xmlns:a16="http://schemas.microsoft.com/office/drawing/2014/main" id="{F6BBE13C-E23A-9DD6-A9DC-B23E3035857F}"/>
              </a:ext>
            </a:extLst>
          </p:cNvPr>
          <p:cNvSpPr/>
          <p:nvPr/>
        </p:nvSpPr>
        <p:spPr>
          <a:xfrm>
            <a:off x="19488152" y="5585765"/>
            <a:ext cx="419099" cy="1190003"/>
          </a:xfrm>
          <a:prstGeom prst="downArrow">
            <a:avLst/>
          </a:prstGeom>
          <a:solidFill>
            <a:sysClr val="windowText" lastClr="000000"/>
          </a:solidFill>
          <a:ln w="19050" cap="flat" cmpd="sng" algn="ctr">
            <a:solidFill>
              <a:sysClr val="windowText" lastClr="000000">
                <a:shade val="50000"/>
              </a:sysClr>
            </a:solidFill>
            <a:prstDash val="solid"/>
          </a:ln>
          <a:effectLst/>
        </p:spPr>
        <p:txBody>
          <a:bodyPr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 name="Image 9">
            <a:extLst>
              <a:ext uri="{FF2B5EF4-FFF2-40B4-BE49-F238E27FC236}">
                <a16:creationId xmlns:a16="http://schemas.microsoft.com/office/drawing/2014/main" id="{68C04D47-3260-44D7-941B-96B7AE387D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34906"/>
          <a:stretch>
            <a:fillRect/>
          </a:stretch>
        </p:blipFill>
        <p:spPr bwMode="auto">
          <a:xfrm>
            <a:off x="18327757" y="235850"/>
            <a:ext cx="5353337" cy="250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a:extLst>
              <a:ext uri="{FF2B5EF4-FFF2-40B4-BE49-F238E27FC236}">
                <a16:creationId xmlns:a16="http://schemas.microsoft.com/office/drawing/2014/main" id="{85FAE6FA-B451-4E1F-BD4A-488F08D4A9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2906" y="402785"/>
            <a:ext cx="7639050" cy="1906214"/>
          </a:xfrm>
          <a:prstGeom prst="rect">
            <a:avLst/>
          </a:prstGeom>
        </p:spPr>
      </p:pic>
    </p:spTree>
    <p:extLst>
      <p:ext uri="{BB962C8B-B14F-4D97-AF65-F5344CB8AC3E}">
        <p14:creationId xmlns:p14="http://schemas.microsoft.com/office/powerpoint/2010/main" val="123793198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EF0F93-012E-4D88-9DB1-7E88274CD5D3}"/>
              </a:ext>
            </a:extLst>
          </p:cNvPr>
          <p:cNvSpPr>
            <a:spLocks noGrp="1"/>
          </p:cNvSpPr>
          <p:nvPr>
            <p:ph type="body" sz="quarter" idx="10"/>
          </p:nvPr>
        </p:nvSpPr>
        <p:spPr>
          <a:xfrm>
            <a:off x="0" y="5650044"/>
            <a:ext cx="4633844" cy="5400000"/>
          </a:xfrm>
        </p:spPr>
        <p:txBody>
          <a:bodyPr>
            <a:normAutofit/>
          </a:bodyPr>
          <a:lstStyle/>
          <a:p>
            <a:endParaRPr lang="en-GB" sz="5400" b="1" dirty="0">
              <a:latin typeface="Arial" panose="020B0604020202020204" pitchFamily="34" charset="0"/>
              <a:cs typeface="Arial" panose="020B0604020202020204" pitchFamily="34" charset="0"/>
            </a:endParaRPr>
          </a:p>
          <a:p>
            <a:pPr marL="742950" indent="-742950">
              <a:buAutoNum type="arabicPeriod"/>
            </a:pPr>
            <a:r>
              <a:rPr lang="en-GB" sz="4000" b="1" i="1" spc="-180" dirty="0">
                <a:solidFill>
                  <a:srgbClr val="0070C0"/>
                </a:solidFill>
                <a:latin typeface="Arial" panose="020B0604020202020204" pitchFamily="34" charset="0"/>
                <a:ea typeface="+mn-ea"/>
                <a:cs typeface="Arial" panose="020B0604020202020204" pitchFamily="34" charset="0"/>
                <a:sym typeface="Lora Regular Medium"/>
              </a:rPr>
              <a:t>Conception et contenu des </a:t>
            </a:r>
            <a:r>
              <a:rPr lang="en-GB" sz="4000" b="1" i="1" spc="-180" dirty="0" err="1">
                <a:solidFill>
                  <a:srgbClr val="0070C0"/>
                </a:solidFill>
                <a:latin typeface="Arial" panose="020B0604020202020204" pitchFamily="34" charset="0"/>
                <a:ea typeface="+mn-ea"/>
                <a:cs typeface="Arial" panose="020B0604020202020204" pitchFamily="34" charset="0"/>
                <a:sym typeface="Lora Regular Medium"/>
              </a:rPr>
              <a:t>réformes</a:t>
            </a:r>
            <a:r>
              <a:rPr lang="en-GB" sz="4000" b="1" i="1" spc="-180" dirty="0">
                <a:solidFill>
                  <a:srgbClr val="0070C0"/>
                </a:solidFill>
                <a:latin typeface="Arial" panose="020B0604020202020204" pitchFamily="34" charset="0"/>
                <a:ea typeface="+mn-ea"/>
                <a:cs typeface="Arial" panose="020B0604020202020204" pitchFamily="34" charset="0"/>
                <a:sym typeface="Lora Regular Medium"/>
              </a:rPr>
              <a:t> </a:t>
            </a:r>
          </a:p>
          <a:p>
            <a:r>
              <a:rPr lang="en-GB" sz="4000" b="1" i="1" spc="-180" dirty="0">
                <a:solidFill>
                  <a:srgbClr val="0070C0"/>
                </a:solidFill>
                <a:latin typeface="Arial" panose="020B0604020202020204" pitchFamily="34" charset="0"/>
                <a:ea typeface="+mn-ea"/>
                <a:cs typeface="Arial" panose="020B0604020202020204" pitchFamily="34" charset="0"/>
                <a:sym typeface="Lora Regular Medium"/>
              </a:rPr>
              <a:t>(</a:t>
            </a:r>
            <a:r>
              <a:rPr lang="en-GB" sz="4000" b="1" i="1" spc="-180" dirty="0">
                <a:solidFill>
                  <a:srgbClr val="FF0000"/>
                </a:solidFill>
                <a:latin typeface="Arial" panose="020B0604020202020204" pitchFamily="34" charset="0"/>
                <a:ea typeface="+mn-ea"/>
                <a:cs typeface="Arial" panose="020B0604020202020204" pitchFamily="34" charset="0"/>
                <a:sym typeface="Lora Regular Medium"/>
              </a:rPr>
              <a:t>2</a:t>
            </a:r>
            <a:r>
              <a:rPr lang="en-GB" sz="4000" b="1" i="1" spc="-180" dirty="0">
                <a:solidFill>
                  <a:srgbClr val="0070C0"/>
                </a:solidFill>
                <a:latin typeface="Arial" panose="020B0604020202020204" pitchFamily="34" charset="0"/>
                <a:ea typeface="+mn-ea"/>
                <a:cs typeface="Arial" panose="020B0604020202020204" pitchFamily="34" charset="0"/>
                <a:sym typeface="Lora Regular Medium"/>
              </a:rPr>
              <a:t>/2)</a:t>
            </a:r>
          </a:p>
        </p:txBody>
      </p:sp>
      <p:sp>
        <p:nvSpPr>
          <p:cNvPr id="2" name="Title 1">
            <a:extLst>
              <a:ext uri="{FF2B5EF4-FFF2-40B4-BE49-F238E27FC236}">
                <a16:creationId xmlns:a16="http://schemas.microsoft.com/office/drawing/2014/main" id="{D4EEF7D1-1381-4B4C-A4AD-34C34C6A0998}"/>
              </a:ext>
            </a:extLst>
          </p:cNvPr>
          <p:cNvSpPr>
            <a:spLocks noGrp="1"/>
          </p:cNvSpPr>
          <p:nvPr>
            <p:ph type="title"/>
          </p:nvPr>
        </p:nvSpPr>
        <p:spPr>
          <a:xfrm>
            <a:off x="4191000" y="318052"/>
            <a:ext cx="20193000" cy="13397948"/>
          </a:xfrm>
        </p:spPr>
        <p:txBody>
          <a:bodyPr/>
          <a:lstStyle/>
          <a:p>
            <a:pPr eaLnBrk="1" hangingPunct="1"/>
            <a:br>
              <a:rPr lang="fr-FR" altLang="fr-FR" sz="4400" dirty="0">
                <a:latin typeface="Arial" panose="020B0604020202020204" pitchFamily="34" charset="0"/>
                <a:cs typeface="Arial" panose="020B0604020202020204" pitchFamily="34" charset="0"/>
              </a:rPr>
            </a:br>
            <a:endParaRPr lang="en-GB" sz="4400" dirty="0">
              <a:latin typeface="Arial" panose="020B0604020202020204" pitchFamily="34" charset="0"/>
              <a:cs typeface="Arial" panose="020B0604020202020204" pitchFamily="34" charset="0"/>
            </a:endParaRPr>
          </a:p>
        </p:txBody>
      </p:sp>
      <p:graphicFrame>
        <p:nvGraphicFramePr>
          <p:cNvPr id="4" name="Diagramme 3">
            <a:extLst>
              <a:ext uri="{FF2B5EF4-FFF2-40B4-BE49-F238E27FC236}">
                <a16:creationId xmlns:a16="http://schemas.microsoft.com/office/drawing/2014/main" id="{0D801E3E-0BAB-24C0-38DD-D904AB2D5DE6}"/>
              </a:ext>
            </a:extLst>
          </p:cNvPr>
          <p:cNvGraphicFramePr/>
          <p:nvPr>
            <p:extLst>
              <p:ext uri="{D42A27DB-BD31-4B8C-83A1-F6EECF244321}">
                <p14:modId xmlns:p14="http://schemas.microsoft.com/office/powerpoint/2010/main" val="3718077484"/>
              </p:ext>
            </p:extLst>
          </p:nvPr>
        </p:nvGraphicFramePr>
        <p:xfrm>
          <a:off x="5168900" y="3215938"/>
          <a:ext cx="18082986" cy="998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85D8AE0C-82BB-29D5-C9A8-A50AA939BC67}"/>
              </a:ext>
            </a:extLst>
          </p:cNvPr>
          <p:cNvSpPr/>
          <p:nvPr/>
        </p:nvSpPr>
        <p:spPr>
          <a:xfrm>
            <a:off x="10409853" y="2071420"/>
            <a:ext cx="7048500" cy="84125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4800" b="1" i="0" u="none" strike="noStrike" cap="none" spc="0" normalizeH="0" baseline="0" dirty="0">
                <a:ln>
                  <a:noFill/>
                </a:ln>
                <a:solidFill>
                  <a:schemeClr val="accent6"/>
                </a:solidFill>
                <a:effectLst/>
                <a:uFillTx/>
                <a:latin typeface="Arial" panose="020B0604020202020204" pitchFamily="34" charset="0"/>
                <a:ea typeface="Roboto Regular"/>
                <a:cs typeface="Arial" panose="020B0604020202020204" pitchFamily="34" charset="0"/>
                <a:sym typeface="Roboto Regular"/>
              </a:rPr>
              <a:t>Cadre institutionnel</a:t>
            </a:r>
          </a:p>
        </p:txBody>
      </p:sp>
      <p:pic>
        <p:nvPicPr>
          <p:cNvPr id="6" name="Image 5">
            <a:extLst>
              <a:ext uri="{FF2B5EF4-FFF2-40B4-BE49-F238E27FC236}">
                <a16:creationId xmlns:a16="http://schemas.microsoft.com/office/drawing/2014/main" id="{40D60E12-7526-4F89-9E2D-897A1FDD2A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906" y="402785"/>
            <a:ext cx="7639050" cy="1906214"/>
          </a:xfrm>
          <a:prstGeom prst="rect">
            <a:avLst/>
          </a:prstGeom>
        </p:spPr>
      </p:pic>
      <p:pic>
        <p:nvPicPr>
          <p:cNvPr id="7" name="Image 9">
            <a:extLst>
              <a:ext uri="{FF2B5EF4-FFF2-40B4-BE49-F238E27FC236}">
                <a16:creationId xmlns:a16="http://schemas.microsoft.com/office/drawing/2014/main" id="{98C65F51-EA0F-4F27-A22A-690F43F65D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34906"/>
          <a:stretch>
            <a:fillRect/>
          </a:stretch>
        </p:blipFill>
        <p:spPr bwMode="auto">
          <a:xfrm>
            <a:off x="18427148" y="235850"/>
            <a:ext cx="5253946" cy="246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33323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EF0F93-012E-4D88-9DB1-7E88274CD5D3}"/>
              </a:ext>
            </a:extLst>
          </p:cNvPr>
          <p:cNvSpPr>
            <a:spLocks noGrp="1"/>
          </p:cNvSpPr>
          <p:nvPr>
            <p:ph type="body" sz="quarter" idx="10"/>
          </p:nvPr>
        </p:nvSpPr>
        <p:spPr>
          <a:xfrm>
            <a:off x="145773" y="5256274"/>
            <a:ext cx="3903594" cy="5400000"/>
          </a:xfrm>
        </p:spPr>
        <p:txBody>
          <a:bodyPr>
            <a:normAutofit/>
          </a:bodyPr>
          <a:lstStyle/>
          <a:p>
            <a:endParaRPr lang="en-GB" sz="3600" b="1" dirty="0">
              <a:latin typeface="Arial" panose="020B0604020202020204" pitchFamily="34" charset="0"/>
              <a:cs typeface="Arial" panose="020B0604020202020204" pitchFamily="34" charset="0"/>
            </a:endParaRPr>
          </a:p>
          <a:p>
            <a:r>
              <a:rPr lang="fr-CA" sz="3600" b="1" i="1" spc="-180" dirty="0">
                <a:solidFill>
                  <a:srgbClr val="0070C0"/>
                </a:solidFill>
                <a:latin typeface="Arial" panose="020B0604020202020204" pitchFamily="34" charset="0"/>
                <a:ea typeface="+mn-ea"/>
                <a:cs typeface="Arial" panose="020B0604020202020204" pitchFamily="34" charset="0"/>
                <a:sym typeface="Lora Regular Medium"/>
              </a:rPr>
              <a:t>2. Mise en place de la réforme</a:t>
            </a:r>
          </a:p>
          <a:p>
            <a:r>
              <a:rPr lang="fr-CA" sz="3600" b="1" i="1" spc="-180" dirty="0">
                <a:solidFill>
                  <a:srgbClr val="0070C0"/>
                </a:solidFill>
                <a:latin typeface="Arial" panose="020B0604020202020204" pitchFamily="34" charset="0"/>
                <a:ea typeface="+mn-ea"/>
                <a:cs typeface="Arial" panose="020B0604020202020204" pitchFamily="34" charset="0"/>
                <a:sym typeface="Lora Regular Medium"/>
              </a:rPr>
              <a:t>(</a:t>
            </a:r>
            <a:r>
              <a:rPr lang="fr-CA" sz="3600" b="1" i="1" spc="-180" dirty="0">
                <a:solidFill>
                  <a:srgbClr val="FF0000"/>
                </a:solidFill>
                <a:latin typeface="Arial" panose="020B0604020202020204" pitchFamily="34" charset="0"/>
                <a:ea typeface="+mn-ea"/>
                <a:cs typeface="Arial" panose="020B0604020202020204" pitchFamily="34" charset="0"/>
                <a:sym typeface="Lora Regular Medium"/>
              </a:rPr>
              <a:t>1/</a:t>
            </a:r>
            <a:r>
              <a:rPr lang="fr-CA" sz="3600" b="1" i="1" spc="-180" dirty="0">
                <a:solidFill>
                  <a:srgbClr val="0070C0"/>
                </a:solidFill>
                <a:latin typeface="Arial" panose="020B0604020202020204" pitchFamily="34" charset="0"/>
                <a:ea typeface="+mn-ea"/>
                <a:cs typeface="Arial" panose="020B0604020202020204" pitchFamily="34" charset="0"/>
                <a:sym typeface="Lora Regular Medium"/>
              </a:rPr>
              <a:t>3)  </a:t>
            </a:r>
          </a:p>
        </p:txBody>
      </p:sp>
      <p:sp>
        <p:nvSpPr>
          <p:cNvPr id="6" name="ZoneTexte 5">
            <a:extLst>
              <a:ext uri="{FF2B5EF4-FFF2-40B4-BE49-F238E27FC236}">
                <a16:creationId xmlns:a16="http://schemas.microsoft.com/office/drawing/2014/main" id="{C2F0B820-EA9E-3362-68B7-93A8CA893F29}"/>
              </a:ext>
            </a:extLst>
          </p:cNvPr>
          <p:cNvSpPr txBox="1"/>
          <p:nvPr/>
        </p:nvSpPr>
        <p:spPr>
          <a:xfrm>
            <a:off x="4248150" y="2651348"/>
            <a:ext cx="18992850" cy="110310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marR="0" lvl="0" indent="-457200" algn="just" defTabSz="914400" rtl="0" eaLnBrk="0" fontAlgn="base" latinLnBrk="0" hangingPunct="0">
              <a:lnSpc>
                <a:spcPct val="110000"/>
              </a:lnSpc>
              <a:spcBef>
                <a:spcPct val="0"/>
              </a:spcBef>
              <a:spcAft>
                <a:spcPct val="0"/>
              </a:spcAft>
              <a:buClr>
                <a:srgbClr val="DD8047"/>
              </a:buClr>
              <a:buSzPct val="60000"/>
              <a:buFont typeface="Wingdings" panose="05000000000000000000" pitchFamily="2" charset="2"/>
              <a:buChar char="q"/>
              <a:tabLst/>
              <a:defRPr/>
            </a:pPr>
            <a:r>
              <a:rPr lang="fr-FR" altLang="fr-FR" sz="2900" b="1" kern="1200" cap="none" spc="0" dirty="0">
                <a:solidFill>
                  <a:prstClr val="black"/>
                </a:solidFill>
                <a:latin typeface="Arial" panose="020B0604020202020204" pitchFamily="34" charset="0"/>
                <a:ea typeface="+mn-ea"/>
                <a:cs typeface="Arial" panose="020B0604020202020204" pitchFamily="34" charset="0"/>
              </a:rPr>
              <a:t>Volonté politique: </a:t>
            </a:r>
            <a:r>
              <a:rPr lang="fr-FR" altLang="fr-FR" sz="2900" kern="1200" cap="none" spc="0" dirty="0">
                <a:solidFill>
                  <a:prstClr val="black"/>
                </a:solidFill>
                <a:latin typeface="Arial" panose="020B0604020202020204" pitchFamily="34" charset="0"/>
                <a:ea typeface="+mn-ea"/>
                <a:cs typeface="Arial" panose="020B0604020202020204" pitchFamily="34" charset="0"/>
              </a:rPr>
              <a:t>renforcement du cadre juridique, promotion du droit à l’information et soumission à des évaluations externes ; </a:t>
            </a:r>
          </a:p>
          <a:p>
            <a:pPr marL="457200" marR="0" lvl="0" indent="-457200" algn="just" defTabSz="914400" rtl="0" eaLnBrk="0" fontAlgn="base" latinLnBrk="0" hangingPunct="0">
              <a:lnSpc>
                <a:spcPct val="110000"/>
              </a:lnSpc>
              <a:spcBef>
                <a:spcPct val="0"/>
              </a:spcBef>
              <a:spcAft>
                <a:spcPct val="0"/>
              </a:spcAft>
              <a:buClr>
                <a:srgbClr val="DD8047"/>
              </a:buClr>
              <a:buSzPct val="60000"/>
              <a:buFont typeface="Wingdings" panose="05000000000000000000" pitchFamily="2" charset="2"/>
              <a:buChar char="v"/>
              <a:tabLst/>
              <a:defRPr/>
            </a:pPr>
            <a:endParaRPr kumimoji="0" lang="fr-FR"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0" fontAlgn="base" latinLnBrk="0" hangingPunct="0">
              <a:lnSpc>
                <a:spcPct val="110000"/>
              </a:lnSpc>
              <a:spcBef>
                <a:spcPct val="0"/>
              </a:spcBef>
              <a:spcAft>
                <a:spcPct val="0"/>
              </a:spcAft>
              <a:buClr>
                <a:srgbClr val="DD8047"/>
              </a:buClr>
              <a:buSzPct val="60000"/>
              <a:buFont typeface="Wingdings" panose="05000000000000000000" pitchFamily="2" charset="2"/>
              <a:buChar char="q"/>
              <a:tabLst/>
              <a:defRPr/>
            </a:pPr>
            <a:r>
              <a:rPr lang="fr-FR" altLang="fr-FR" sz="2900" b="1" kern="1200" cap="none" spc="0" dirty="0">
                <a:solidFill>
                  <a:prstClr val="black"/>
                </a:solidFill>
                <a:latin typeface="Arial" panose="020B0604020202020204" pitchFamily="34" charset="0"/>
                <a:ea typeface="+mn-ea"/>
                <a:cs typeface="Arial" panose="020B0604020202020204" pitchFamily="34" charset="0"/>
              </a:rPr>
              <a:t>Mise en place au plan technique, d’outils d’intervention conjoints Gouvernement-OSC</a:t>
            </a:r>
            <a:r>
              <a:rPr kumimoji="0" lang="fr-FR" altLang="fr-FR" sz="2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Plan annuel d’actions et de communication ;</a:t>
            </a:r>
          </a:p>
          <a:p>
            <a:pPr marL="457200" marR="0" lvl="0" indent="-457200" algn="just" defTabSz="914400" rtl="0" eaLnBrk="0" fontAlgn="base" latinLnBrk="0" hangingPunct="0">
              <a:lnSpc>
                <a:spcPct val="110000"/>
              </a:lnSpc>
              <a:spcBef>
                <a:spcPct val="0"/>
              </a:spcBef>
              <a:spcAft>
                <a:spcPct val="0"/>
              </a:spcAft>
              <a:buClr>
                <a:srgbClr val="DD8047"/>
              </a:buClr>
              <a:buSzPct val="60000"/>
              <a:buFont typeface="Wingdings" panose="05000000000000000000" pitchFamily="2" charset="2"/>
              <a:buChar char="v"/>
              <a:tabLst/>
              <a:defRPr/>
            </a:pP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
                <a:srgbClr val="DD8047"/>
              </a:buClr>
              <a:buSzPct val="60000"/>
              <a:buFont typeface="Wingdings" panose="05000000000000000000" pitchFamily="2" charset="2"/>
              <a:buChar char="q"/>
              <a:tabLst/>
              <a:defRPr/>
            </a:pPr>
            <a:r>
              <a:rPr kumimoji="0" lang="fr-FR" altLang="fr-FR" sz="2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Révision des différents formats de présentation des documents budgétaires (Exhaustivité et qualité de l’information) </a:t>
            </a:r>
          </a:p>
          <a:p>
            <a:pPr marL="823913" marR="0" lvl="1" indent="-457200" algn="just" defTabSz="914400" rtl="0" eaLnBrk="1" fontAlgn="auto" latinLnBrk="0" hangingPunct="1">
              <a:lnSpc>
                <a:spcPct val="100000"/>
              </a:lnSpc>
              <a:spcBef>
                <a:spcPts val="600"/>
              </a:spcBef>
              <a:spcAft>
                <a:spcPts val="0"/>
              </a:spcAft>
              <a:buClr>
                <a:srgbClr val="94B6D2"/>
              </a:buClr>
              <a:buSzPct val="70000"/>
              <a:buFont typeface="Wingdings" panose="05000000000000000000" pitchFamily="2" charset="2"/>
              <a:buChar char="ü"/>
              <a:tabLst/>
              <a:defRPr/>
            </a:pPr>
            <a:r>
              <a:rPr kumimoji="0" lang="fr-FR" altLang="fr-FR" sz="2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Informations plus détaillées sur la dette publique ;</a:t>
            </a:r>
          </a:p>
          <a:p>
            <a:pPr marL="823913" marR="0" lvl="1" indent="-457200" algn="just" defTabSz="914400" rtl="0" eaLnBrk="1" fontAlgn="auto" latinLnBrk="0" hangingPunct="1">
              <a:lnSpc>
                <a:spcPct val="100000"/>
              </a:lnSpc>
              <a:spcBef>
                <a:spcPts val="600"/>
              </a:spcBef>
              <a:spcAft>
                <a:spcPts val="0"/>
              </a:spcAft>
              <a:buClr>
                <a:srgbClr val="94B6D2"/>
              </a:buClr>
              <a:buSzPct val="70000"/>
              <a:buFont typeface="Wingdings" panose="05000000000000000000" pitchFamily="2" charset="2"/>
              <a:buChar char="ü"/>
              <a:tabLst/>
              <a:defRPr/>
            </a:pPr>
            <a:r>
              <a:rPr kumimoji="0" lang="fr-FR" altLang="fr-FR" sz="2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Elaboration des tableaux matriciels croisés ;</a:t>
            </a:r>
          </a:p>
          <a:p>
            <a:pPr marL="823913" marR="0" lvl="1" indent="-457200" algn="just" defTabSz="914400" rtl="0" eaLnBrk="1" fontAlgn="auto" latinLnBrk="0" hangingPunct="1">
              <a:lnSpc>
                <a:spcPct val="100000"/>
              </a:lnSpc>
              <a:spcBef>
                <a:spcPts val="600"/>
              </a:spcBef>
              <a:spcAft>
                <a:spcPts val="0"/>
              </a:spcAft>
              <a:buClr>
                <a:srgbClr val="94B6D2"/>
              </a:buClr>
              <a:buSzPct val="70000"/>
              <a:buFont typeface="Wingdings" panose="05000000000000000000" pitchFamily="2" charset="2"/>
              <a:buChar char="ü"/>
              <a:tabLst/>
              <a:defRPr/>
            </a:pPr>
            <a:r>
              <a:rPr kumimoji="0" lang="fr-FR" altLang="fr-FR" sz="2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d’informations sur les fonds extrabudgétaires</a:t>
            </a:r>
            <a:r>
              <a:rPr lang="fr-FR" altLang="fr-FR" sz="2900" i="1" kern="1200" cap="none" spc="0" dirty="0">
                <a:solidFill>
                  <a:prstClr val="black"/>
                </a:solidFill>
                <a:latin typeface="Arial" panose="020B0604020202020204" pitchFamily="34" charset="0"/>
                <a:ea typeface="+mn-ea"/>
                <a:cs typeface="Arial" panose="020B0604020202020204" pitchFamily="34" charset="0"/>
              </a:rPr>
              <a:t> ; </a:t>
            </a:r>
          </a:p>
          <a:p>
            <a:pPr marL="823913" marR="0" lvl="1" indent="-457200" algn="just" defTabSz="914400" rtl="0" eaLnBrk="1" fontAlgn="auto" latinLnBrk="0" hangingPunct="1">
              <a:lnSpc>
                <a:spcPct val="100000"/>
              </a:lnSpc>
              <a:spcBef>
                <a:spcPts val="600"/>
              </a:spcBef>
              <a:spcAft>
                <a:spcPts val="0"/>
              </a:spcAft>
              <a:buClr>
                <a:srgbClr val="94B6D2"/>
              </a:buClr>
              <a:buSzPct val="70000"/>
              <a:buFont typeface="Wingdings" panose="05000000000000000000" pitchFamily="2" charset="2"/>
              <a:buChar char="ü"/>
              <a:tabLst/>
              <a:defRPr/>
            </a:pPr>
            <a:r>
              <a:rPr kumimoji="0" lang="fr-FR" altLang="fr-FR" sz="2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sur le</a:t>
            </a:r>
            <a:r>
              <a:rPr lang="fr-FR" altLang="fr-FR" sz="2900" i="1" kern="1200" cap="none" spc="0" dirty="0">
                <a:solidFill>
                  <a:prstClr val="black"/>
                </a:solidFill>
                <a:latin typeface="Arial" panose="020B0604020202020204" pitchFamily="34" charset="0"/>
                <a:ea typeface="+mn-ea"/>
                <a:cs typeface="Arial" panose="020B0604020202020204" pitchFamily="34" charset="0"/>
              </a:rPr>
              <a:t>s dons – projets inscrits au projet de loi de finances ; </a:t>
            </a:r>
            <a:endParaRPr kumimoji="0" lang="fr-FR" altLang="fr-FR" sz="2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39763" marR="0" lvl="1" indent="-273050" algn="just" defTabSz="914400" rtl="0" eaLnBrk="1" fontAlgn="auto" latinLnBrk="0" hangingPunct="1">
              <a:lnSpc>
                <a:spcPct val="100000"/>
              </a:lnSpc>
              <a:spcBef>
                <a:spcPts val="600"/>
              </a:spcBef>
              <a:spcAft>
                <a:spcPts val="0"/>
              </a:spcAft>
              <a:buClr>
                <a:srgbClr val="94B6D2"/>
              </a:buClr>
              <a:buSzPct val="70000"/>
              <a:buFont typeface="Wingdings 2" panose="05020102010507070707" pitchFamily="18" charset="2"/>
              <a:buChar char=""/>
              <a:tabLst/>
              <a:defRPr/>
            </a:pPr>
            <a:endParaRPr kumimoji="0" lang="fr-FR" alt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
                <a:srgbClr val="DD8047"/>
              </a:buClr>
              <a:buSzPct val="60000"/>
              <a:buFont typeface="Wingdings" panose="05000000000000000000" pitchFamily="2" charset="2"/>
              <a:buChar char="q"/>
              <a:tabLst/>
              <a:defRPr/>
            </a:pPr>
            <a:r>
              <a:rPr kumimoji="0" lang="fr-FR" altLang="fr-FR" sz="2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Elaboration des versions citoyennes de l’ensemble des documents clés de transparence budgétaire ;</a:t>
            </a:r>
          </a:p>
          <a:p>
            <a:pPr marL="319088" marR="0" lvl="0" indent="-319088" algn="just" defTabSz="914400" rtl="0" eaLnBrk="1" fontAlgn="auto" latinLnBrk="0" hangingPunct="1">
              <a:lnSpc>
                <a:spcPct val="100000"/>
              </a:lnSpc>
              <a:spcBef>
                <a:spcPts val="0"/>
              </a:spcBef>
              <a:spcAft>
                <a:spcPts val="0"/>
              </a:spcAft>
              <a:buClr>
                <a:srgbClr val="DD8047"/>
              </a:buClr>
              <a:buSzPct val="60000"/>
              <a:buFont typeface="Wingdings" panose="05000000000000000000" pitchFamily="2" charset="2"/>
              <a:buChar char="v"/>
              <a:tabLst/>
              <a:defRPr/>
            </a:pPr>
            <a:endParaRPr kumimoji="0" lang="fr-FR" alt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
                <a:srgbClr val="DD8047"/>
              </a:buClr>
              <a:buSzPct val="60000"/>
              <a:buFont typeface="Wingdings" panose="05000000000000000000" pitchFamily="2" charset="2"/>
              <a:buChar char="q"/>
              <a:tabLst/>
              <a:defRPr/>
            </a:pPr>
            <a:r>
              <a:rPr kumimoji="0" lang="fr-FR" altLang="fr-FR" sz="2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Réalisation et publication, chaque année, des vidéos et plaquettes d’informations budgétaire et financière : </a:t>
            </a:r>
          </a:p>
          <a:p>
            <a:pPr marL="823913" marR="0" lvl="1" indent="-457200" algn="just" defTabSz="914400" rtl="0" eaLnBrk="1" fontAlgn="auto" latinLnBrk="0" hangingPunct="1">
              <a:lnSpc>
                <a:spcPct val="100000"/>
              </a:lnSpc>
              <a:spcBef>
                <a:spcPts val="600"/>
              </a:spcBef>
              <a:spcAft>
                <a:spcPts val="0"/>
              </a:spcAft>
              <a:buClr>
                <a:srgbClr val="94B6D2"/>
              </a:buClr>
              <a:buSzPct val="70000"/>
              <a:buFont typeface="Wingdings" panose="05000000000000000000" pitchFamily="2" charset="2"/>
              <a:buChar char="ü"/>
              <a:tabLst/>
              <a:defRPr/>
            </a:pPr>
            <a:r>
              <a:rPr kumimoji="0" lang="fr-FR" altLang="fr-FR" sz="2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Vidéos en français et en langues nationales sur le projet de budget et le budget adopté ;</a:t>
            </a:r>
          </a:p>
          <a:p>
            <a:pPr marL="823913" marR="0" lvl="1" indent="-457200" algn="just" defTabSz="914400" rtl="0" eaLnBrk="1" fontAlgn="auto" latinLnBrk="0" hangingPunct="1">
              <a:lnSpc>
                <a:spcPct val="100000"/>
              </a:lnSpc>
              <a:spcBef>
                <a:spcPts val="600"/>
              </a:spcBef>
              <a:spcAft>
                <a:spcPts val="0"/>
              </a:spcAft>
              <a:buClr>
                <a:srgbClr val="94B6D2"/>
              </a:buClr>
              <a:buSzPct val="70000"/>
              <a:buFont typeface="Wingdings" panose="05000000000000000000" pitchFamily="2" charset="2"/>
              <a:buChar char="ü"/>
              <a:tabLst/>
              <a:defRPr/>
            </a:pPr>
            <a:r>
              <a:rPr kumimoji="0" lang="fr-FR" altLang="fr-FR" sz="2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Conception et publication de plaquettes comme : « zoom sur les actions à sensibilité sociale », « Catalogue des actions phares du secteur de l’éducation », « Les questions de l’enfance au cœur du budget de l’Etat », « A la découverte des actions sensible au genre » ;</a:t>
            </a:r>
          </a:p>
          <a:p>
            <a:pPr marL="823913" marR="0" lvl="1" indent="-457200" algn="just" defTabSz="914400" rtl="0" eaLnBrk="1" fontAlgn="auto" latinLnBrk="0" hangingPunct="1">
              <a:lnSpc>
                <a:spcPct val="100000"/>
              </a:lnSpc>
              <a:spcBef>
                <a:spcPts val="600"/>
              </a:spcBef>
              <a:spcAft>
                <a:spcPts val="0"/>
              </a:spcAft>
              <a:buClr>
                <a:srgbClr val="94B6D2"/>
              </a:buClr>
              <a:buSzPct val="70000"/>
              <a:buFont typeface="Wingdings" panose="05000000000000000000" pitchFamily="2" charset="2"/>
              <a:buChar char="ü"/>
              <a:tabLst/>
              <a:defRPr/>
            </a:pPr>
            <a:r>
              <a:rPr kumimoji="0" lang="fr-FR" altLang="fr-FR" sz="2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Bande dessinée dénommée « A l’école du budget de l’Etat ».</a:t>
            </a:r>
            <a:endParaRPr kumimoji="0" lang="fr-FR" altLang="fr-FR"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0" fontAlgn="base" latinLnBrk="0" hangingPunct="0">
              <a:lnSpc>
                <a:spcPct val="110000"/>
              </a:lnSpc>
              <a:spcBef>
                <a:spcPct val="0"/>
              </a:spcBef>
              <a:spcAft>
                <a:spcPct val="0"/>
              </a:spcAft>
              <a:buClr>
                <a:srgbClr val="DD8047"/>
              </a:buClr>
              <a:buSzPct val="60000"/>
              <a:buFont typeface="Wingdings" panose="05000000000000000000" pitchFamily="2" charset="2"/>
              <a:buChar char="v"/>
              <a:tabLst/>
              <a:defRPr/>
            </a:pPr>
            <a:endParaRPr kumimoji="0" lang="fr-FR" alt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0" fontAlgn="base" latinLnBrk="0" hangingPunct="0">
              <a:lnSpc>
                <a:spcPct val="110000"/>
              </a:lnSpc>
              <a:spcBef>
                <a:spcPct val="0"/>
              </a:spcBef>
              <a:spcAft>
                <a:spcPct val="0"/>
              </a:spcAft>
              <a:buClr>
                <a:srgbClr val="DD8047"/>
              </a:buClr>
              <a:buSzPct val="60000"/>
              <a:buFont typeface="Wingdings" panose="05000000000000000000" pitchFamily="2" charset="2"/>
              <a:buChar char="q"/>
              <a:tabLst/>
              <a:defRPr/>
            </a:pPr>
            <a:r>
              <a:rPr kumimoji="0" lang="fr-FR" altLang="fr-FR" sz="2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Organisation des foires périodiques sur la transparence budgétaire dans les départements du Bénin</a:t>
            </a:r>
          </a:p>
        </p:txBody>
      </p:sp>
      <p:pic>
        <p:nvPicPr>
          <p:cNvPr id="4" name="Image 3">
            <a:extLst>
              <a:ext uri="{FF2B5EF4-FFF2-40B4-BE49-F238E27FC236}">
                <a16:creationId xmlns:a16="http://schemas.microsoft.com/office/drawing/2014/main" id="{73728D59-DC82-43D5-AB05-B91105D57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06" y="402785"/>
            <a:ext cx="7639050" cy="1906214"/>
          </a:xfrm>
          <a:prstGeom prst="rect">
            <a:avLst/>
          </a:prstGeom>
        </p:spPr>
      </p:pic>
      <p:pic>
        <p:nvPicPr>
          <p:cNvPr id="5" name="Image 9">
            <a:extLst>
              <a:ext uri="{FF2B5EF4-FFF2-40B4-BE49-F238E27FC236}">
                <a16:creationId xmlns:a16="http://schemas.microsoft.com/office/drawing/2014/main" id="{5B4CE16A-7A6A-4240-A94A-0C4834F2C2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4906"/>
          <a:stretch>
            <a:fillRect/>
          </a:stretch>
        </p:blipFill>
        <p:spPr bwMode="auto">
          <a:xfrm>
            <a:off x="17592261" y="235850"/>
            <a:ext cx="6088833" cy="241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0470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EF0F93-012E-4D88-9DB1-7E88274CD5D3}"/>
              </a:ext>
            </a:extLst>
          </p:cNvPr>
          <p:cNvSpPr>
            <a:spLocks noGrp="1"/>
          </p:cNvSpPr>
          <p:nvPr>
            <p:ph type="body" sz="quarter" idx="10"/>
          </p:nvPr>
        </p:nvSpPr>
        <p:spPr>
          <a:xfrm>
            <a:off x="-278295" y="4937393"/>
            <a:ext cx="4284594" cy="5400000"/>
          </a:xfrm>
        </p:spPr>
        <p:txBody>
          <a:bodyPr>
            <a:normAutofit/>
          </a:bodyPr>
          <a:lstStyle/>
          <a:p>
            <a:endParaRPr lang="en-GB" sz="4000" b="1" dirty="0">
              <a:latin typeface="Arial" panose="020B0604020202020204" pitchFamily="34" charset="0"/>
              <a:cs typeface="Arial" panose="020B0604020202020204" pitchFamily="34" charset="0"/>
            </a:endParaRPr>
          </a:p>
          <a:p>
            <a:r>
              <a:rPr lang="fr-CA" sz="4000" b="1" i="1" spc="-180" dirty="0">
                <a:solidFill>
                  <a:srgbClr val="0070C0"/>
                </a:solidFill>
                <a:latin typeface="Arial" panose="020B0604020202020204" pitchFamily="34" charset="0"/>
                <a:ea typeface="+mn-ea"/>
                <a:cs typeface="Arial" panose="020B0604020202020204" pitchFamily="34" charset="0"/>
                <a:sym typeface="Lora Regular Medium"/>
              </a:rPr>
              <a:t>2. Mise en place de la réforme </a:t>
            </a:r>
          </a:p>
          <a:p>
            <a:r>
              <a:rPr lang="fr-CA" sz="4000" b="1" i="1" spc="-180" dirty="0">
                <a:solidFill>
                  <a:srgbClr val="0070C0"/>
                </a:solidFill>
                <a:latin typeface="Arial" panose="020B0604020202020204" pitchFamily="34" charset="0"/>
                <a:ea typeface="+mn-ea"/>
                <a:cs typeface="Arial" panose="020B0604020202020204" pitchFamily="34" charset="0"/>
                <a:sym typeface="Lora Regular Medium"/>
              </a:rPr>
              <a:t>(</a:t>
            </a:r>
            <a:r>
              <a:rPr lang="fr-CA" sz="4000" b="1" i="1" spc="-180" dirty="0">
                <a:solidFill>
                  <a:srgbClr val="FF0000"/>
                </a:solidFill>
                <a:latin typeface="Arial" panose="020B0604020202020204" pitchFamily="34" charset="0"/>
                <a:ea typeface="+mn-ea"/>
                <a:cs typeface="Arial" panose="020B0604020202020204" pitchFamily="34" charset="0"/>
                <a:sym typeface="Lora Regular Medium"/>
              </a:rPr>
              <a:t>2</a:t>
            </a:r>
            <a:r>
              <a:rPr lang="fr-CA" sz="4000" b="1" i="1" spc="-180" dirty="0">
                <a:solidFill>
                  <a:srgbClr val="0070C0"/>
                </a:solidFill>
                <a:latin typeface="Arial" panose="020B0604020202020204" pitchFamily="34" charset="0"/>
                <a:ea typeface="+mn-ea"/>
                <a:cs typeface="Arial" panose="020B0604020202020204" pitchFamily="34" charset="0"/>
                <a:sym typeface="Lora Regular Medium"/>
              </a:rPr>
              <a:t>/3) </a:t>
            </a:r>
          </a:p>
        </p:txBody>
      </p:sp>
      <p:sp>
        <p:nvSpPr>
          <p:cNvPr id="6" name="ZoneTexte 5">
            <a:extLst>
              <a:ext uri="{FF2B5EF4-FFF2-40B4-BE49-F238E27FC236}">
                <a16:creationId xmlns:a16="http://schemas.microsoft.com/office/drawing/2014/main" id="{C2F0B820-EA9E-3362-68B7-93A8CA893F29}"/>
              </a:ext>
            </a:extLst>
          </p:cNvPr>
          <p:cNvSpPr txBox="1"/>
          <p:nvPr/>
        </p:nvSpPr>
        <p:spPr>
          <a:xfrm>
            <a:off x="4006299" y="2308999"/>
            <a:ext cx="19060598" cy="114648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just" defTabSz="914400" eaLnBrk="0" fontAlgn="base">
              <a:lnSpc>
                <a:spcPct val="110000"/>
              </a:lnSpc>
              <a:spcBef>
                <a:spcPct val="0"/>
              </a:spcBef>
              <a:spcAft>
                <a:spcPct val="0"/>
              </a:spcAft>
              <a:buClr>
                <a:srgbClr val="DD8047"/>
              </a:buClr>
              <a:buSzPct val="60000"/>
              <a:buFont typeface="Wingdings" panose="05000000000000000000" pitchFamily="2" charset="2"/>
              <a:buChar char="q"/>
              <a:defRPr/>
            </a:pPr>
            <a:r>
              <a:rPr kumimoji="0" lang="fr-FR" alt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Organisation de missions d’alphabétisation budgétaire au profit des écoliers/élèves dans les communes du Bénin ;</a:t>
            </a:r>
          </a:p>
          <a:p>
            <a:pPr marL="457200" marR="0" lvl="0" indent="-457200" algn="just" defTabSz="914400" rtl="0" eaLnBrk="0" fontAlgn="base" latinLnBrk="0" hangingPunct="0">
              <a:lnSpc>
                <a:spcPct val="110000"/>
              </a:lnSpc>
              <a:spcBef>
                <a:spcPct val="0"/>
              </a:spcBef>
              <a:spcAft>
                <a:spcPct val="0"/>
              </a:spcAft>
              <a:buClr>
                <a:srgbClr val="DD8047"/>
              </a:buClr>
              <a:buSzPct val="60000"/>
              <a:buFont typeface="Wingdings" panose="05000000000000000000" pitchFamily="2" charset="2"/>
              <a:buChar char="q"/>
              <a:tabLst/>
              <a:defRPr/>
            </a:pPr>
            <a:endParaRPr kumimoji="0" lang="fr-FR" altLang="fr-F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0" fontAlgn="base" latinLnBrk="0" hangingPunct="0">
              <a:lnSpc>
                <a:spcPct val="110000"/>
              </a:lnSpc>
              <a:spcBef>
                <a:spcPct val="0"/>
              </a:spcBef>
              <a:spcAft>
                <a:spcPct val="0"/>
              </a:spcAft>
              <a:buClr>
                <a:srgbClr val="DD8047"/>
              </a:buClr>
              <a:buSzPct val="60000"/>
              <a:buFont typeface="Wingdings" panose="05000000000000000000" pitchFamily="2" charset="2"/>
              <a:buChar char="q"/>
              <a:tabLst/>
              <a:defRPr/>
            </a:pPr>
            <a:r>
              <a:rPr kumimoji="0" lang="fr-FR" alt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Edition de directives relatives à la Budgétisation Sensible au Genre (BSG), en annexe à la lettre de cadrage du MEF : exigences aux ministères sectoriels de faire des analyses genre dans les documents budgétaires</a:t>
            </a:r>
          </a:p>
          <a:p>
            <a:pPr marL="823913" marR="0" lvl="1" indent="-457200" algn="just" defTabSz="914400" rtl="0" eaLnBrk="0" fontAlgn="base" latinLnBrk="0" hangingPunct="0">
              <a:lnSpc>
                <a:spcPct val="110000"/>
              </a:lnSpc>
              <a:spcBef>
                <a:spcPct val="0"/>
              </a:spcBef>
              <a:spcAft>
                <a:spcPct val="0"/>
              </a:spcAft>
              <a:buClr>
                <a:srgbClr val="94B6D2"/>
              </a:buClr>
              <a:buSzPct val="70000"/>
              <a:buFont typeface="Wingdings" panose="05000000000000000000" pitchFamily="2" charset="2"/>
              <a:buChar char="ü"/>
              <a:tabLst/>
              <a:defRPr/>
            </a:pPr>
            <a:r>
              <a:rPr kumimoji="0" lang="fr-FR" altLang="fr-FR"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d’analyse du budget de l’Etat sous l’angle du genre avec possibilités d’affichages de certaines catégories de dépenses (par sexe, âge, revenu ou région) pour illustrer l'impact financier des politiques sur différents groupes de citoyens</a:t>
            </a:r>
          </a:p>
          <a:p>
            <a:pPr marL="823913" lvl="1" indent="-457200" algn="just" defTabSz="914400" eaLnBrk="0" fontAlgn="base">
              <a:lnSpc>
                <a:spcPct val="110000"/>
              </a:lnSpc>
              <a:spcBef>
                <a:spcPct val="0"/>
              </a:spcBef>
              <a:spcAft>
                <a:spcPct val="0"/>
              </a:spcAft>
              <a:buClr>
                <a:srgbClr val="94B6D2"/>
              </a:buClr>
              <a:buSzPct val="70000"/>
              <a:buFont typeface="Wingdings" panose="05000000000000000000" pitchFamily="2" charset="2"/>
              <a:buChar char="ü"/>
              <a:defRPr/>
            </a:pPr>
            <a:r>
              <a:rPr kumimoji="0" lang="fr-FR" alt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Mise en place d’une base de données financières</a:t>
            </a:r>
            <a:endParaRPr kumimoji="0" lang="fr-FR" altLang="fr-FR"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23913" marR="0" lvl="1" indent="-457200" algn="just" defTabSz="914400" rtl="0" eaLnBrk="0" fontAlgn="base" latinLnBrk="0" hangingPunct="0">
              <a:lnSpc>
                <a:spcPct val="110000"/>
              </a:lnSpc>
              <a:spcBef>
                <a:spcPct val="0"/>
              </a:spcBef>
              <a:spcAft>
                <a:spcPct val="0"/>
              </a:spcAft>
              <a:buClr>
                <a:srgbClr val="94B6D2"/>
              </a:buClr>
              <a:buSzPct val="70000"/>
              <a:buFont typeface="Wingdings" panose="05000000000000000000" pitchFamily="2" charset="2"/>
              <a:buChar char="ü"/>
              <a:tabLst/>
              <a:defRPr/>
            </a:pPr>
            <a:endParaRPr kumimoji="0" lang="fr-FR" altLang="fr-FR"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0" fontAlgn="base" latinLnBrk="0" hangingPunct="0">
              <a:lnSpc>
                <a:spcPct val="110000"/>
              </a:lnSpc>
              <a:spcBef>
                <a:spcPct val="0"/>
              </a:spcBef>
              <a:spcAft>
                <a:spcPct val="0"/>
              </a:spcAft>
              <a:buClr>
                <a:srgbClr val="DD8047"/>
              </a:buClr>
              <a:buSzPct val="60000"/>
              <a:buFont typeface="Wingdings" panose="05000000000000000000" pitchFamily="2" charset="2"/>
              <a:buChar char="q"/>
              <a:tabLst/>
              <a:defRPr/>
            </a:pPr>
            <a:r>
              <a:rPr kumimoji="0" lang="fr-FR" alt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Préparation et exécution du budget de l’Etat en mode programme</a:t>
            </a:r>
          </a:p>
          <a:p>
            <a:pPr marL="823913" marR="0" lvl="1" indent="-457200" algn="just" defTabSz="914400" rtl="0" eaLnBrk="0" fontAlgn="base" latinLnBrk="0" hangingPunct="0">
              <a:lnSpc>
                <a:spcPct val="110000"/>
              </a:lnSpc>
              <a:spcBef>
                <a:spcPct val="0"/>
              </a:spcBef>
              <a:spcAft>
                <a:spcPct val="0"/>
              </a:spcAft>
              <a:buClr>
                <a:srgbClr val="94B6D2"/>
              </a:buClr>
              <a:buSzPct val="70000"/>
              <a:buFont typeface="Wingdings" panose="05000000000000000000" pitchFamily="2" charset="2"/>
              <a:buChar char="ü"/>
              <a:tabLst/>
              <a:defRPr/>
            </a:pPr>
            <a:r>
              <a:rPr kumimoji="0" lang="fr-FR" altLang="fr-FR"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Mise en place d’un nouveau système de gestion des finances publiques, adapté à la gestion en mode programme;</a:t>
            </a:r>
          </a:p>
          <a:p>
            <a:pPr marL="823913" marR="0" lvl="1" indent="-457200" algn="just" defTabSz="914400" rtl="0" eaLnBrk="0" fontAlgn="base" latinLnBrk="0" hangingPunct="0">
              <a:lnSpc>
                <a:spcPct val="110000"/>
              </a:lnSpc>
              <a:spcBef>
                <a:spcPct val="0"/>
              </a:spcBef>
              <a:spcAft>
                <a:spcPct val="0"/>
              </a:spcAft>
              <a:buClr>
                <a:srgbClr val="94B6D2"/>
              </a:buClr>
              <a:buSzPct val="70000"/>
              <a:buFont typeface="Wingdings" panose="05000000000000000000" pitchFamily="2" charset="2"/>
              <a:buChar char="ü"/>
              <a:tabLst/>
              <a:defRPr/>
            </a:pPr>
            <a:r>
              <a:rPr kumimoji="0" lang="fr-FR" altLang="fr-FR"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Exhaustivité des informations budgétaires et financières ;</a:t>
            </a:r>
          </a:p>
          <a:p>
            <a:pPr marL="823913" marR="0" lvl="1" indent="-457200" algn="just" defTabSz="914400" rtl="0" eaLnBrk="0" fontAlgn="base" latinLnBrk="0" hangingPunct="0">
              <a:lnSpc>
                <a:spcPct val="110000"/>
              </a:lnSpc>
              <a:spcBef>
                <a:spcPct val="0"/>
              </a:spcBef>
              <a:spcAft>
                <a:spcPct val="0"/>
              </a:spcAft>
              <a:buClr>
                <a:srgbClr val="94B6D2"/>
              </a:buClr>
              <a:buSzPct val="70000"/>
              <a:buFont typeface="Wingdings" panose="05000000000000000000" pitchFamily="2" charset="2"/>
              <a:buChar char="ü"/>
              <a:tabLst/>
              <a:defRPr/>
            </a:pPr>
            <a:r>
              <a:rPr kumimoji="0" lang="fr-FR" altLang="fr-FR"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Refonte des instruments de programmation : informations non financières sur les intrants pour chaque programme au sein de toutes les unités administratives/fonctions (objectifs, indicateurs de performance, cibles de résultats, réalisations attendues par programme budgétaire) ;</a:t>
            </a:r>
          </a:p>
          <a:p>
            <a:pPr marL="823913" marR="0" lvl="1" indent="-457200" algn="just" defTabSz="914400" rtl="0" eaLnBrk="0" fontAlgn="base" latinLnBrk="0" hangingPunct="0">
              <a:lnSpc>
                <a:spcPct val="110000"/>
              </a:lnSpc>
              <a:spcBef>
                <a:spcPct val="0"/>
              </a:spcBef>
              <a:spcAft>
                <a:spcPct val="0"/>
              </a:spcAft>
              <a:buClr>
                <a:srgbClr val="94B6D2"/>
              </a:buClr>
              <a:buSzPct val="70000"/>
              <a:buFont typeface="Wingdings" panose="05000000000000000000" pitchFamily="2" charset="2"/>
              <a:buChar char="ü"/>
              <a:tabLst/>
              <a:defRPr/>
            </a:pPr>
            <a:r>
              <a:rPr kumimoji="0" lang="fr-FR" altLang="fr-FR"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Bulletin mensuel et rapport </a:t>
            </a:r>
            <a:r>
              <a:rPr lang="fr-FR" altLang="fr-FR" sz="2800" i="1" kern="1200" cap="none" spc="0" dirty="0">
                <a:solidFill>
                  <a:prstClr val="black"/>
                </a:solidFill>
                <a:latin typeface="Arial" panose="020B0604020202020204" pitchFamily="34" charset="0"/>
                <a:ea typeface="+mn-ea"/>
                <a:cs typeface="Arial" panose="020B0604020202020204" pitchFamily="34" charset="0"/>
              </a:rPr>
              <a:t>trimestriel d’exécution de la loi de finances</a:t>
            </a:r>
            <a:r>
              <a:rPr kumimoji="0" lang="fr-FR" altLang="fr-FR"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823913" marR="0" lvl="1" indent="-457200" algn="just" defTabSz="914400" rtl="0" eaLnBrk="0" fontAlgn="base" latinLnBrk="0" hangingPunct="0">
              <a:lnSpc>
                <a:spcPct val="110000"/>
              </a:lnSpc>
              <a:spcBef>
                <a:spcPct val="0"/>
              </a:spcBef>
              <a:spcAft>
                <a:spcPct val="0"/>
              </a:spcAft>
              <a:buClr>
                <a:srgbClr val="94B6D2"/>
              </a:buClr>
              <a:buSzPct val="70000"/>
              <a:buFont typeface="Wingdings" panose="05000000000000000000" pitchFamily="2" charset="2"/>
              <a:buChar char="ü"/>
              <a:tabLst/>
              <a:defRPr/>
            </a:pPr>
            <a:endParaRPr kumimoji="0" lang="fr-FR" altLang="fr-FR"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0" fontAlgn="base" latinLnBrk="0" hangingPunct="0">
              <a:lnSpc>
                <a:spcPct val="110000"/>
              </a:lnSpc>
              <a:spcBef>
                <a:spcPct val="0"/>
              </a:spcBef>
              <a:spcAft>
                <a:spcPct val="0"/>
              </a:spcAft>
              <a:buClr>
                <a:srgbClr val="DD8047"/>
              </a:buClr>
              <a:buSzPct val="60000"/>
              <a:buFont typeface="Wingdings" panose="05000000000000000000" pitchFamily="2" charset="2"/>
              <a:buChar char="q"/>
              <a:tabLst/>
              <a:defRPr/>
            </a:pPr>
            <a:r>
              <a:rPr kumimoji="0" lang="fr-FR" alt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Production/publication régulière des documents sectoriels tels que les rapports trimestriels d’exécution du Plan de Travail Annuel, notes sectorielles d’analyse du budget ;</a:t>
            </a:r>
          </a:p>
          <a:p>
            <a:pPr marR="0" lvl="0" algn="just" defTabSz="914400" rtl="0" eaLnBrk="0" fontAlgn="base" latinLnBrk="0" hangingPunct="0">
              <a:lnSpc>
                <a:spcPct val="110000"/>
              </a:lnSpc>
              <a:spcBef>
                <a:spcPct val="0"/>
              </a:spcBef>
              <a:spcAft>
                <a:spcPct val="0"/>
              </a:spcAft>
              <a:buClr>
                <a:srgbClr val="DD8047"/>
              </a:buClr>
              <a:buSzPct val="60000"/>
              <a:tabLst/>
              <a:defRPr/>
            </a:pPr>
            <a:endParaRPr kumimoji="0" lang="fr-FR" altLang="fr-F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0" fontAlgn="base" latinLnBrk="0" hangingPunct="0">
              <a:lnSpc>
                <a:spcPct val="110000"/>
              </a:lnSpc>
              <a:spcBef>
                <a:spcPct val="0"/>
              </a:spcBef>
              <a:spcAft>
                <a:spcPct val="0"/>
              </a:spcAft>
              <a:buClr>
                <a:srgbClr val="DD8047"/>
              </a:buClr>
              <a:buSzPct val="60000"/>
              <a:buFont typeface="Wingdings" panose="05000000000000000000" pitchFamily="2" charset="2"/>
              <a:buChar char="q"/>
              <a:tabLst/>
              <a:defRPr/>
            </a:pPr>
            <a:r>
              <a:rPr kumimoji="0" lang="fr-FR" altLang="fr-FR" sz="2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Mise en place d’un mécanisme innovant de participation publique dénommée BOUSPROB ;</a:t>
            </a:r>
          </a:p>
          <a:p>
            <a:pPr marR="0" lvl="0" algn="just" defTabSz="914400" rtl="0" eaLnBrk="0" fontAlgn="base" latinLnBrk="0" hangingPunct="0">
              <a:lnSpc>
                <a:spcPct val="110000"/>
              </a:lnSpc>
              <a:spcBef>
                <a:spcPct val="0"/>
              </a:spcBef>
              <a:spcAft>
                <a:spcPct val="0"/>
              </a:spcAft>
              <a:buClr>
                <a:srgbClr val="DD8047"/>
              </a:buClr>
              <a:buSzPct val="60000"/>
              <a:tabLst/>
              <a:defRPr/>
            </a:pPr>
            <a:endParaRPr kumimoji="0" lang="fr-FR" altLang="fr-FR" sz="2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0" fontAlgn="base" latinLnBrk="0" hangingPunct="0">
              <a:lnSpc>
                <a:spcPct val="110000"/>
              </a:lnSpc>
              <a:spcBef>
                <a:spcPct val="0"/>
              </a:spcBef>
              <a:spcAft>
                <a:spcPct val="0"/>
              </a:spcAft>
              <a:buClr>
                <a:srgbClr val="DD8047"/>
              </a:buClr>
              <a:buSzPct val="60000"/>
              <a:buFont typeface="Wingdings" panose="05000000000000000000" pitchFamily="2" charset="2"/>
              <a:buChar char="q"/>
              <a:tabLst/>
              <a:defRPr/>
            </a:pPr>
            <a:r>
              <a:rPr lang="fr-FR" altLang="fr-FR" sz="2800" b="1" kern="1200" cap="none" spc="0" dirty="0">
                <a:solidFill>
                  <a:schemeClr val="accent1"/>
                </a:solidFill>
                <a:latin typeface="Arial" panose="020B0604020202020204" pitchFamily="34" charset="0"/>
                <a:ea typeface="+mn-ea"/>
                <a:cs typeface="Arial" panose="020B0604020202020204" pitchFamily="34" charset="0"/>
              </a:rPr>
              <a:t>Développement du programme de transposition des bonnes pratiques de transparence budgétaire dans les collectivités territoriales.</a:t>
            </a:r>
          </a:p>
        </p:txBody>
      </p:sp>
      <p:pic>
        <p:nvPicPr>
          <p:cNvPr id="4" name="Image 3">
            <a:extLst>
              <a:ext uri="{FF2B5EF4-FFF2-40B4-BE49-F238E27FC236}">
                <a16:creationId xmlns:a16="http://schemas.microsoft.com/office/drawing/2014/main" id="{3895361B-ECFF-452C-9205-8264A744C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06" y="402785"/>
            <a:ext cx="7639050" cy="1906214"/>
          </a:xfrm>
          <a:prstGeom prst="rect">
            <a:avLst/>
          </a:prstGeom>
        </p:spPr>
      </p:pic>
      <p:pic>
        <p:nvPicPr>
          <p:cNvPr id="5" name="Image 9">
            <a:extLst>
              <a:ext uri="{FF2B5EF4-FFF2-40B4-BE49-F238E27FC236}">
                <a16:creationId xmlns:a16="http://schemas.microsoft.com/office/drawing/2014/main" id="{259DD60E-2A2B-41D9-9D8D-27C71B025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4906"/>
          <a:stretch>
            <a:fillRect/>
          </a:stretch>
        </p:blipFill>
        <p:spPr bwMode="auto">
          <a:xfrm>
            <a:off x="17830800" y="198783"/>
            <a:ext cx="5850294" cy="211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58940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755113556"/>
              </p:ext>
            </p:extLst>
          </p:nvPr>
        </p:nvGraphicFramePr>
        <p:xfrm>
          <a:off x="4522431" y="3852232"/>
          <a:ext cx="18485109" cy="8530512"/>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488CABB7-DF34-2026-90D2-B082F45ED45B}"/>
              </a:ext>
            </a:extLst>
          </p:cNvPr>
          <p:cNvSpPr/>
          <p:nvPr/>
        </p:nvSpPr>
        <p:spPr>
          <a:xfrm>
            <a:off x="7373582" y="2582395"/>
            <a:ext cx="13125450" cy="718145"/>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4000" b="0" i="0" u="none" strike="noStrike" cap="none" spc="0" normalizeH="0" baseline="0" dirty="0">
                <a:ln>
                  <a:noFill/>
                </a:ln>
                <a:solidFill>
                  <a:schemeClr val="bg2"/>
                </a:solidFill>
                <a:effectLst/>
                <a:uFillTx/>
                <a:latin typeface="Arial" panose="020B0604020202020204" pitchFamily="34" charset="0"/>
                <a:ea typeface="Roboto Regular"/>
                <a:cs typeface="Arial" panose="020B0604020202020204" pitchFamily="34" charset="0"/>
                <a:sym typeface="Roboto Regular"/>
              </a:rPr>
              <a:t>Evolution de </a:t>
            </a:r>
            <a:r>
              <a:rPr lang="fr-FR" sz="4000" cap="none" spc="0" dirty="0">
                <a:solidFill>
                  <a:schemeClr val="bg2"/>
                </a:solidFill>
                <a:latin typeface="Arial" panose="020B0604020202020204" pitchFamily="34" charset="0"/>
                <a:ea typeface="Roboto Regular"/>
                <a:cs typeface="Arial" panose="020B0604020202020204" pitchFamily="34" charset="0"/>
                <a:sym typeface="Roboto Regular"/>
              </a:rPr>
              <a:t>l’indice budget ouvert d</a:t>
            </a:r>
            <a:r>
              <a:rPr kumimoji="0" lang="fr-FR" sz="4000" b="0" i="0" u="none" strike="noStrike" cap="none" spc="0" normalizeH="0" baseline="0" dirty="0">
                <a:ln>
                  <a:noFill/>
                </a:ln>
                <a:solidFill>
                  <a:schemeClr val="bg2"/>
                </a:solidFill>
                <a:effectLst/>
                <a:uFillTx/>
                <a:latin typeface="Arial" panose="020B0604020202020204" pitchFamily="34" charset="0"/>
                <a:ea typeface="Roboto Regular"/>
                <a:cs typeface="Arial" panose="020B0604020202020204" pitchFamily="34" charset="0"/>
                <a:sym typeface="Roboto Regular"/>
              </a:rPr>
              <a:t>u Bénin</a:t>
            </a:r>
          </a:p>
        </p:txBody>
      </p:sp>
      <p:pic>
        <p:nvPicPr>
          <p:cNvPr id="4" name="Image 3">
            <a:extLst>
              <a:ext uri="{FF2B5EF4-FFF2-40B4-BE49-F238E27FC236}">
                <a16:creationId xmlns:a16="http://schemas.microsoft.com/office/drawing/2014/main" id="{9DA621D2-6B3E-483E-8600-E5BB53FF7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06" y="402785"/>
            <a:ext cx="7639050" cy="1906214"/>
          </a:xfrm>
          <a:prstGeom prst="rect">
            <a:avLst/>
          </a:prstGeom>
        </p:spPr>
      </p:pic>
      <p:pic>
        <p:nvPicPr>
          <p:cNvPr id="5" name="Image 9">
            <a:extLst>
              <a:ext uri="{FF2B5EF4-FFF2-40B4-BE49-F238E27FC236}">
                <a16:creationId xmlns:a16="http://schemas.microsoft.com/office/drawing/2014/main" id="{CDBCAF5C-6B2B-4508-8E03-D555D3A30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4906"/>
          <a:stretch>
            <a:fillRect/>
          </a:stretch>
        </p:blipFill>
        <p:spPr bwMode="auto">
          <a:xfrm>
            <a:off x="18009704" y="182620"/>
            <a:ext cx="5671390" cy="212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0CB858A5-7060-92E6-6977-A19A76BAFBA2}"/>
              </a:ext>
            </a:extLst>
          </p:cNvPr>
          <p:cNvSpPr txBox="1">
            <a:spLocks/>
          </p:cNvSpPr>
          <p:nvPr/>
        </p:nvSpPr>
        <p:spPr>
          <a:xfrm>
            <a:off x="0" y="4798245"/>
            <a:ext cx="4284594" cy="5400000"/>
          </a:xfrm>
          <a:prstGeom prst="rect">
            <a:avLst/>
          </a:prstGeom>
        </p:spPr>
        <p:txBody>
          <a:bodyPr>
            <a:normAutofit/>
          </a:bodyPr>
          <a:lstStyle>
            <a:lvl1pPr marL="0" marR="0" indent="0" algn="l" defTabSz="2438338" rtl="0" eaLnBrk="1" latinLnBrk="0" hangingPunct="1">
              <a:lnSpc>
                <a:spcPct val="107000"/>
              </a:lnSpc>
              <a:spcBef>
                <a:spcPts val="600"/>
              </a:spcBef>
              <a:spcAft>
                <a:spcPts val="600"/>
              </a:spcAft>
              <a:buClrTx/>
              <a:buSzPct val="123000"/>
              <a:buFontTx/>
              <a:buNone/>
              <a:tabLst/>
              <a:defRPr kumimoji="0" lang="en-US" sz="40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1pPr>
            <a:lvl2pPr marL="571500" marR="0" indent="-571500" algn="l" defTabSz="2438338" rtl="0" eaLnBrk="1" latinLnBrk="0" hangingPunct="1">
              <a:lnSpc>
                <a:spcPct val="107000"/>
              </a:lnSpc>
              <a:spcBef>
                <a:spcPts val="600"/>
              </a:spcBef>
              <a:spcAft>
                <a:spcPts val="600"/>
              </a:spcAft>
              <a:buClrTx/>
              <a:buSzPct val="123000"/>
              <a:buFont typeface="Arial" panose="020B0604020202020204" pitchFamily="34" charset="0"/>
              <a:buChar char="•"/>
              <a:tabLst/>
              <a:defRPr kumimoji="0" lang="en-US" sz="4000" b="0" i="0" u="none" strike="noStrike" cap="none" spc="0" normalizeH="0" baseline="0" dirty="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2pPr>
            <a:lvl3pPr marL="1727200" marR="0" indent="-508000" algn="l" defTabSz="2438338" rtl="0" eaLnBrk="1" latinLnBrk="0" hangingPunct="1">
              <a:lnSpc>
                <a:spcPct val="107000"/>
              </a:lnSpc>
              <a:spcBef>
                <a:spcPts val="600"/>
              </a:spcBef>
              <a:spcAft>
                <a:spcPts val="600"/>
              </a:spcAft>
              <a:buClrTx/>
              <a:buSzPct val="123000"/>
              <a:buFontTx/>
              <a:buChar char="•"/>
              <a:tabLst/>
              <a:defRPr kumimoji="0" lang="en-US" sz="35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3pPr>
            <a:lvl4pPr marL="2336800" marR="0" indent="-508000" algn="l" defTabSz="2438338" rtl="0" eaLnBrk="1" latinLnBrk="0" hangingPunct="1">
              <a:lnSpc>
                <a:spcPct val="107000"/>
              </a:lnSpc>
              <a:spcBef>
                <a:spcPts val="600"/>
              </a:spcBef>
              <a:spcAft>
                <a:spcPts val="600"/>
              </a:spcAft>
              <a:buClrTx/>
              <a:buSzPct val="123000"/>
              <a:buFontTx/>
              <a:buChar char="•"/>
              <a:tabLst/>
              <a:defRPr kumimoji="0" lang="en-US" sz="30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4pPr>
            <a:lvl5pPr marL="2946400" marR="0" indent="-508000" algn="l" defTabSz="2438338" rtl="0" eaLnBrk="1" latinLnBrk="0" hangingPunct="1">
              <a:lnSpc>
                <a:spcPct val="107000"/>
              </a:lnSpc>
              <a:spcBef>
                <a:spcPts val="600"/>
              </a:spcBef>
              <a:spcAft>
                <a:spcPts val="600"/>
              </a:spcAft>
              <a:buClrTx/>
              <a:buSzPct val="123000"/>
              <a:buFontTx/>
              <a:buChar char="•"/>
              <a:tabLst/>
              <a:defRPr kumimoji="0" lang="en-GB" sz="26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5pPr>
            <a:lvl6pPr marL="35560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6pPr>
            <a:lvl7pPr marL="41656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7pPr>
            <a:lvl8pPr marL="47752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8pPr>
            <a:lvl9pPr marL="53848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9pPr>
          </a:lstStyle>
          <a:p>
            <a:endParaRPr lang="en-GB" b="1" dirty="0">
              <a:latin typeface="Arial" panose="020B0604020202020204" pitchFamily="34" charset="0"/>
              <a:cs typeface="Arial" panose="020B0604020202020204" pitchFamily="34" charset="0"/>
            </a:endParaRPr>
          </a:p>
          <a:p>
            <a:pPr algn="ctr"/>
            <a:r>
              <a:rPr lang="fr-CA" b="1" i="1" spc="-180" dirty="0">
                <a:solidFill>
                  <a:srgbClr val="0070C0"/>
                </a:solidFill>
                <a:latin typeface="Arial" panose="020B0604020202020204" pitchFamily="34" charset="0"/>
                <a:ea typeface="+mn-ea"/>
                <a:cs typeface="Arial" panose="020B0604020202020204" pitchFamily="34" charset="0"/>
                <a:sym typeface="Lora Regular Medium"/>
              </a:rPr>
              <a:t>2. Mise en place de la réforme </a:t>
            </a:r>
          </a:p>
          <a:p>
            <a:pPr algn="ctr"/>
            <a:r>
              <a:rPr lang="fr-CA" b="1" i="1" spc="-180" dirty="0">
                <a:solidFill>
                  <a:srgbClr val="0070C0"/>
                </a:solidFill>
                <a:latin typeface="Arial" panose="020B0604020202020204" pitchFamily="34" charset="0"/>
                <a:ea typeface="+mn-ea"/>
                <a:cs typeface="Arial" panose="020B0604020202020204" pitchFamily="34" charset="0"/>
                <a:sym typeface="Lora Regular Medium"/>
              </a:rPr>
              <a:t>(</a:t>
            </a:r>
            <a:r>
              <a:rPr lang="fr-CA" b="1" i="1" spc="-180" dirty="0">
                <a:solidFill>
                  <a:srgbClr val="FF0000"/>
                </a:solidFill>
                <a:latin typeface="Arial" panose="020B0604020202020204" pitchFamily="34" charset="0"/>
                <a:ea typeface="+mn-ea"/>
                <a:cs typeface="Arial" panose="020B0604020202020204" pitchFamily="34" charset="0"/>
                <a:sym typeface="Lora Regular Medium"/>
              </a:rPr>
              <a:t>3</a:t>
            </a:r>
            <a:r>
              <a:rPr lang="fr-CA" b="1" i="1" spc="-180" dirty="0">
                <a:solidFill>
                  <a:srgbClr val="0070C0"/>
                </a:solidFill>
                <a:latin typeface="Arial" panose="020B0604020202020204" pitchFamily="34" charset="0"/>
                <a:ea typeface="+mn-ea"/>
                <a:cs typeface="Arial" panose="020B0604020202020204" pitchFamily="34" charset="0"/>
                <a:sym typeface="Lora Regular Medium"/>
              </a:rPr>
              <a:t>/3)</a:t>
            </a:r>
          </a:p>
        </p:txBody>
      </p:sp>
    </p:spTree>
    <p:extLst>
      <p:ext uri="{BB962C8B-B14F-4D97-AF65-F5344CB8AC3E}">
        <p14:creationId xmlns:p14="http://schemas.microsoft.com/office/powerpoint/2010/main" val="3560000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6C03A91-F387-40E8-821C-5C2896E52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06" y="402785"/>
            <a:ext cx="7639050" cy="1906214"/>
          </a:xfrm>
          <a:prstGeom prst="rect">
            <a:avLst/>
          </a:prstGeom>
        </p:spPr>
      </p:pic>
      <p:pic>
        <p:nvPicPr>
          <p:cNvPr id="5" name="Image 9">
            <a:extLst>
              <a:ext uri="{FF2B5EF4-FFF2-40B4-BE49-F238E27FC236}">
                <a16:creationId xmlns:a16="http://schemas.microsoft.com/office/drawing/2014/main" id="{534502D1-ECD7-4B30-9ECE-A0656252E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4906"/>
          <a:stretch>
            <a:fillRect/>
          </a:stretch>
        </p:blipFill>
        <p:spPr bwMode="auto">
          <a:xfrm>
            <a:off x="19202400" y="235851"/>
            <a:ext cx="4478694" cy="207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a:extLst>
              <a:ext uri="{FF2B5EF4-FFF2-40B4-BE49-F238E27FC236}">
                <a16:creationId xmlns:a16="http://schemas.microsoft.com/office/drawing/2014/main" id="{686BB1C1-E6C5-4730-2DAD-B05C60D08C29}"/>
              </a:ext>
            </a:extLst>
          </p:cNvPr>
          <p:cNvSpPr>
            <a:spLocks noGrp="1"/>
          </p:cNvSpPr>
          <p:nvPr>
            <p:ph type="body" sz="quarter" idx="10"/>
          </p:nvPr>
        </p:nvSpPr>
        <p:spPr>
          <a:xfrm>
            <a:off x="198783" y="5204700"/>
            <a:ext cx="3462338" cy="5350657"/>
          </a:xfrm>
        </p:spPr>
        <p:txBody>
          <a:bodyPr>
            <a:normAutofit/>
          </a:bodyPr>
          <a:lstStyle/>
          <a:p>
            <a:r>
              <a:rPr lang="fr-CA" sz="4400" b="1" i="1" spc="-180" dirty="0">
                <a:solidFill>
                  <a:srgbClr val="0070C0"/>
                </a:solidFill>
                <a:latin typeface="Arial" panose="020B0604020202020204" pitchFamily="34" charset="0"/>
                <a:ea typeface="+mn-ea"/>
                <a:cs typeface="Arial" panose="020B0604020202020204" pitchFamily="34" charset="0"/>
              </a:rPr>
              <a:t>3. </a:t>
            </a:r>
            <a:r>
              <a:rPr lang="fr-CA" sz="4400" b="1" i="1" spc="-180" dirty="0">
                <a:solidFill>
                  <a:srgbClr val="0070C0"/>
                </a:solidFill>
                <a:latin typeface="Arial" panose="020B0604020202020204" pitchFamily="34" charset="0"/>
                <a:ea typeface="+mn-ea"/>
                <a:cs typeface="Arial" panose="020B0604020202020204" pitchFamily="34" charset="0"/>
                <a:sym typeface="Lora Regular Medium"/>
              </a:rPr>
              <a:t>Risques et difficultés associés</a:t>
            </a:r>
          </a:p>
          <a:p>
            <a:endParaRPr lang="fr-CA" sz="4400" b="1" i="1" spc="-180" dirty="0">
              <a:solidFill>
                <a:srgbClr val="0070C0"/>
              </a:solidFill>
              <a:latin typeface="Arial" panose="020B0604020202020204" pitchFamily="34" charset="0"/>
              <a:ea typeface="+mn-ea"/>
              <a:cs typeface="Arial" panose="020B0604020202020204" pitchFamily="34" charset="0"/>
            </a:endParaRPr>
          </a:p>
        </p:txBody>
      </p:sp>
      <p:sp>
        <p:nvSpPr>
          <p:cNvPr id="11" name="Text Placeholder 2">
            <a:extLst>
              <a:ext uri="{FF2B5EF4-FFF2-40B4-BE49-F238E27FC236}">
                <a16:creationId xmlns:a16="http://schemas.microsoft.com/office/drawing/2014/main" id="{80387D75-5FE4-A145-0085-7B03D4DE4166}"/>
              </a:ext>
            </a:extLst>
          </p:cNvPr>
          <p:cNvSpPr txBox="1">
            <a:spLocks/>
          </p:cNvSpPr>
          <p:nvPr/>
        </p:nvSpPr>
        <p:spPr>
          <a:xfrm>
            <a:off x="4522431" y="3478305"/>
            <a:ext cx="18010060" cy="8301318"/>
          </a:xfrm>
          <a:prstGeom prst="rect">
            <a:avLst/>
          </a:prstGeom>
        </p:spPr>
        <p:txBody>
          <a:bodyPr vert="horz" lIns="91440" tIns="45720" rIns="91440" bIns="45720" rtlCol="0" anchor="t">
            <a:normAutofit fontScale="25000" lnSpcReduction="20000"/>
          </a:bodyPr>
          <a:lstStyle>
            <a:lvl1pPr marL="0" marR="0" indent="0" algn="ctr" defTabSz="2438338" rtl="0" eaLnBrk="1" latinLnBrk="0" hangingPunct="1">
              <a:lnSpc>
                <a:spcPct val="107000"/>
              </a:lnSpc>
              <a:spcBef>
                <a:spcPts val="0"/>
              </a:spcBef>
              <a:spcAft>
                <a:spcPts val="0"/>
              </a:spcAft>
              <a:buClrTx/>
              <a:buSzPct val="123000"/>
              <a:buFontTx/>
              <a:buNone/>
              <a:tabLst/>
              <a:defRPr kumimoji="0" lang="en-US" sz="33100" b="0" i="0" u="none" strike="noStrike" cap="none" spc="0" normalizeH="0" baseline="0">
                <a:ln>
                  <a:noFill/>
                </a:ln>
                <a:solidFill>
                  <a:schemeClr val="tx2">
                    <a:lumMod val="10000"/>
                  </a:schemeClr>
                </a:solidFill>
                <a:effectLst/>
                <a:uFillTx/>
                <a:latin typeface="Roboto Thin" panose="02000000000000000000" pitchFamily="2" charset="0"/>
                <a:ea typeface="Roboto Thin" panose="02000000000000000000" pitchFamily="2" charset="0"/>
                <a:cs typeface="Roboto Light" panose="02000000000000000000" pitchFamily="2" charset="0"/>
                <a:sym typeface="Roboto Medium"/>
              </a:defRPr>
            </a:lvl1pPr>
            <a:lvl2pPr marL="571500" marR="0" indent="-571500" algn="l" defTabSz="2438338" rtl="0" eaLnBrk="1" latinLnBrk="0" hangingPunct="1">
              <a:lnSpc>
                <a:spcPct val="107000"/>
              </a:lnSpc>
              <a:spcBef>
                <a:spcPts val="600"/>
              </a:spcBef>
              <a:spcAft>
                <a:spcPts val="600"/>
              </a:spcAft>
              <a:buClrTx/>
              <a:buSzPct val="123000"/>
              <a:buFont typeface="Arial" panose="020B0604020202020204" pitchFamily="34" charset="0"/>
              <a:buChar char="•"/>
              <a:tabLst/>
              <a:defRPr kumimoji="0" lang="en-US" sz="4000" b="0" i="0" u="none" strike="noStrike" cap="none" spc="0" normalizeH="0" baseline="0" dirty="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2pPr>
            <a:lvl3pPr marL="1727200" marR="0" indent="-508000" algn="l" defTabSz="2438338" rtl="0" eaLnBrk="1" latinLnBrk="0" hangingPunct="1">
              <a:lnSpc>
                <a:spcPct val="107000"/>
              </a:lnSpc>
              <a:spcBef>
                <a:spcPts val="600"/>
              </a:spcBef>
              <a:spcAft>
                <a:spcPts val="600"/>
              </a:spcAft>
              <a:buClrTx/>
              <a:buSzPct val="123000"/>
              <a:buFontTx/>
              <a:buChar char="•"/>
              <a:tabLst/>
              <a:defRPr kumimoji="0" lang="en-US" sz="35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3pPr>
            <a:lvl4pPr marL="2336800" marR="0" indent="-508000" algn="l" defTabSz="2438338" rtl="0" eaLnBrk="1" latinLnBrk="0" hangingPunct="1">
              <a:lnSpc>
                <a:spcPct val="107000"/>
              </a:lnSpc>
              <a:spcBef>
                <a:spcPts val="600"/>
              </a:spcBef>
              <a:spcAft>
                <a:spcPts val="600"/>
              </a:spcAft>
              <a:buClrTx/>
              <a:buSzPct val="123000"/>
              <a:buFontTx/>
              <a:buChar char="•"/>
              <a:tabLst/>
              <a:defRPr kumimoji="0" lang="en-US" sz="30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4pPr>
            <a:lvl5pPr marL="2946400" marR="0" indent="-508000" algn="l" defTabSz="2438338" rtl="0" eaLnBrk="1" latinLnBrk="0" hangingPunct="1">
              <a:lnSpc>
                <a:spcPct val="107000"/>
              </a:lnSpc>
              <a:spcBef>
                <a:spcPts val="600"/>
              </a:spcBef>
              <a:spcAft>
                <a:spcPts val="600"/>
              </a:spcAft>
              <a:buClrTx/>
              <a:buSzPct val="123000"/>
              <a:buFontTx/>
              <a:buChar char="•"/>
              <a:tabLst/>
              <a:defRPr kumimoji="0" lang="en-GB" sz="2600" b="0" i="0" u="none" strike="noStrike" cap="none" spc="0" normalizeH="0" baseline="0" dirty="0" smtClean="0">
                <a:ln>
                  <a:noFill/>
                </a:ln>
                <a:solidFill>
                  <a:schemeClr val="tx2">
                    <a:lumMod val="10000"/>
                  </a:schemeClr>
                </a:solidFill>
                <a:effectLst/>
                <a:uFillTx/>
                <a:latin typeface="Roboto Light" panose="02000000000000000000" pitchFamily="2" charset="0"/>
                <a:ea typeface="Roboto Light" panose="02000000000000000000" pitchFamily="2" charset="0"/>
                <a:cs typeface="Roboto Light" panose="02000000000000000000" pitchFamily="2" charset="0"/>
                <a:sym typeface="Roboto Medium"/>
              </a:defRPr>
            </a:lvl5pPr>
            <a:lvl6pPr marL="35560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6pPr>
            <a:lvl7pPr marL="41656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7pPr>
            <a:lvl8pPr marL="47752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8pPr>
            <a:lvl9pPr marL="5384800" marR="0" indent="-508000" algn="l" defTabSz="2438338" rtl="0" eaLnBrk="1" latinLnBrk="0" hangingPunct="1">
              <a:lnSpc>
                <a:spcPct val="110000"/>
              </a:lnSpc>
              <a:spcBef>
                <a:spcPts val="4500"/>
              </a:spcBef>
              <a:spcAft>
                <a:spcPts val="0"/>
              </a:spcAft>
              <a:buClrTx/>
              <a:buSzPct val="123000"/>
              <a:buFontTx/>
              <a:buChar char="•"/>
              <a:tabLst/>
              <a:defRPr sz="4000" b="0" i="0" u="none" strike="noStrike" cap="none" spc="0" baseline="0">
                <a:solidFill>
                  <a:srgbClr val="000000"/>
                </a:solidFill>
                <a:uFillTx/>
                <a:latin typeface="Roboto Light"/>
                <a:ea typeface="Roboto Light"/>
                <a:cs typeface="Roboto Light"/>
                <a:sym typeface="Roboto Light"/>
              </a:defRPr>
            </a:lvl9pPr>
          </a:lstStyle>
          <a:p>
            <a:pPr marL="571500" indent="-571500" algn="just">
              <a:lnSpc>
                <a:spcPct val="270000"/>
              </a:lnSpc>
              <a:buFont typeface="Wingdings" panose="05000000000000000000" pitchFamily="2" charset="2"/>
              <a:buChar char="q"/>
            </a:pPr>
            <a:r>
              <a:rPr lang="fr-CA" sz="12800" i="1" kern="1200" dirty="0">
                <a:solidFill>
                  <a:prstClr val="black"/>
                </a:solidFill>
                <a:latin typeface="Arial" panose="020B0604020202020204" pitchFamily="34" charset="0"/>
                <a:ea typeface="+mn-ea"/>
                <a:cs typeface="Arial" panose="020B0604020202020204" pitchFamily="34" charset="0"/>
                <a:sym typeface="Lora Regular Medium"/>
              </a:rPr>
              <a:t>Respect des délais de publication des documents de transparence budgétaire ;</a:t>
            </a:r>
            <a:endParaRPr lang="fr-CA" sz="12800" b="1" i="1" spc="-180" dirty="0">
              <a:solidFill>
                <a:srgbClr val="0070C0"/>
              </a:solidFill>
              <a:latin typeface="Arial" panose="020B0604020202020204" pitchFamily="34" charset="0"/>
              <a:ea typeface="+mn-ea"/>
              <a:cs typeface="Arial" panose="020B0604020202020204" pitchFamily="34" charset="0"/>
              <a:sym typeface="Lora Regular Medium"/>
            </a:endParaRPr>
          </a:p>
          <a:p>
            <a:pPr marL="571500" indent="-571500" algn="just">
              <a:lnSpc>
                <a:spcPct val="270000"/>
              </a:lnSpc>
              <a:buFont typeface="Wingdings" panose="05000000000000000000" pitchFamily="2" charset="2"/>
              <a:buChar char="q"/>
            </a:pPr>
            <a:r>
              <a:rPr lang="fr-CA" sz="12800" i="1" kern="1200" dirty="0">
                <a:solidFill>
                  <a:prstClr val="black"/>
                </a:solidFill>
                <a:latin typeface="Arial" panose="020B0604020202020204" pitchFamily="34" charset="0"/>
                <a:ea typeface="+mn-ea"/>
                <a:cs typeface="Arial" panose="020B0604020202020204" pitchFamily="34" charset="0"/>
              </a:rPr>
              <a:t>Identification des acteurs de la société civile spécialisés dans la promotion d’une gouvernance financière de qualité ;</a:t>
            </a:r>
          </a:p>
          <a:p>
            <a:pPr marL="571500" indent="-571500" algn="just">
              <a:lnSpc>
                <a:spcPct val="270000"/>
              </a:lnSpc>
              <a:buFont typeface="Wingdings" panose="05000000000000000000" pitchFamily="2" charset="2"/>
              <a:buChar char="q"/>
            </a:pPr>
            <a:r>
              <a:rPr lang="fr-CA" sz="12800" i="1" kern="1200" dirty="0">
                <a:solidFill>
                  <a:prstClr val="black"/>
                </a:solidFill>
                <a:latin typeface="Arial" panose="020B0604020202020204" pitchFamily="34" charset="0"/>
                <a:ea typeface="+mn-ea"/>
                <a:cs typeface="Arial" panose="020B0604020202020204" pitchFamily="34" charset="0"/>
              </a:rPr>
              <a:t> Capacités des OSC à mener des analyses pertinentes sur les documents de transparence budgétaire ; </a:t>
            </a:r>
          </a:p>
          <a:p>
            <a:pPr marL="571500" indent="-571500" algn="just">
              <a:lnSpc>
                <a:spcPct val="270000"/>
              </a:lnSpc>
              <a:buFont typeface="Wingdings" panose="05000000000000000000" pitchFamily="2" charset="2"/>
              <a:buChar char="q"/>
            </a:pPr>
            <a:r>
              <a:rPr lang="fr-CA" sz="12800" i="1" kern="1200" dirty="0">
                <a:solidFill>
                  <a:prstClr val="black"/>
                </a:solidFill>
                <a:latin typeface="Arial" panose="020B0604020202020204" pitchFamily="34" charset="0"/>
                <a:ea typeface="+mn-ea"/>
                <a:cs typeface="Arial" panose="020B0604020202020204" pitchFamily="34" charset="0"/>
              </a:rPr>
              <a:t>Régularité de l’examen de la loi de règlement</a:t>
            </a:r>
          </a:p>
          <a:p>
            <a:pPr marL="571500" indent="-571500" algn="l">
              <a:buFont typeface="Wingdings" panose="05000000000000000000" pitchFamily="2" charset="2"/>
              <a:buChar char="q"/>
            </a:pPr>
            <a:endParaRPr lang="fr-CA" sz="2800" i="1" kern="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52049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EF0F93-012E-4D88-9DB1-7E88274CD5D3}"/>
              </a:ext>
            </a:extLst>
          </p:cNvPr>
          <p:cNvSpPr>
            <a:spLocks noGrp="1"/>
          </p:cNvSpPr>
          <p:nvPr>
            <p:ph type="body" sz="quarter" idx="10"/>
          </p:nvPr>
        </p:nvSpPr>
        <p:spPr>
          <a:xfrm>
            <a:off x="0" y="5447309"/>
            <a:ext cx="3941694" cy="4968900"/>
          </a:xfrm>
        </p:spPr>
        <p:txBody>
          <a:bodyPr>
            <a:normAutofit/>
          </a:bodyPr>
          <a:lstStyle/>
          <a:p>
            <a:r>
              <a:rPr lang="fr-CA" sz="4400" b="1" i="1" spc="-180" dirty="0">
                <a:solidFill>
                  <a:srgbClr val="0070C0"/>
                </a:solidFill>
                <a:latin typeface="Arial" panose="020B0604020202020204" pitchFamily="34" charset="0"/>
                <a:ea typeface="+mn-ea"/>
                <a:cs typeface="Arial" panose="020B0604020202020204" pitchFamily="34" charset="0"/>
              </a:rPr>
              <a:t>4. </a:t>
            </a:r>
            <a:r>
              <a:rPr lang="fr-CA" sz="4400" b="1" i="1" spc="-180" dirty="0">
                <a:solidFill>
                  <a:srgbClr val="0070C0"/>
                </a:solidFill>
                <a:latin typeface="Arial" panose="020B0604020202020204" pitchFamily="34" charset="0"/>
                <a:ea typeface="+mn-ea"/>
                <a:cs typeface="Arial" panose="020B0604020202020204" pitchFamily="34" charset="0"/>
                <a:sym typeface="Lora Regular Medium"/>
              </a:rPr>
              <a:t>Processus budgétaire rénové et participatif </a:t>
            </a:r>
          </a:p>
          <a:p>
            <a:r>
              <a:rPr lang="fr-CA" sz="4400" b="1" i="1" spc="-180" dirty="0">
                <a:solidFill>
                  <a:srgbClr val="0070C0"/>
                </a:solidFill>
                <a:latin typeface="Arial" panose="020B0604020202020204" pitchFamily="34" charset="0"/>
                <a:ea typeface="+mn-ea"/>
                <a:cs typeface="Arial" panose="020B0604020202020204" pitchFamily="34" charset="0"/>
                <a:sym typeface="Lora Regular Medium"/>
              </a:rPr>
              <a:t>(</a:t>
            </a:r>
            <a:r>
              <a:rPr lang="fr-CA" sz="4400" b="1" i="1" spc="-180" dirty="0">
                <a:solidFill>
                  <a:srgbClr val="FF0000"/>
                </a:solidFill>
                <a:latin typeface="Arial" panose="020B0604020202020204" pitchFamily="34" charset="0"/>
                <a:ea typeface="+mn-ea"/>
                <a:cs typeface="Arial" panose="020B0604020202020204" pitchFamily="34" charset="0"/>
                <a:sym typeface="Lora Regular Medium"/>
              </a:rPr>
              <a:t>1</a:t>
            </a:r>
            <a:r>
              <a:rPr lang="fr-CA" sz="4400" b="1" i="1" spc="-180" dirty="0">
                <a:solidFill>
                  <a:srgbClr val="0070C0"/>
                </a:solidFill>
                <a:latin typeface="Arial" panose="020B0604020202020204" pitchFamily="34" charset="0"/>
                <a:ea typeface="+mn-ea"/>
                <a:cs typeface="Arial" panose="020B0604020202020204" pitchFamily="34" charset="0"/>
                <a:sym typeface="Lora Regular Medium"/>
              </a:rPr>
              <a:t>/2) </a:t>
            </a:r>
            <a:endParaRPr lang="fr-CA" sz="4400" b="1" i="1" spc="-180" dirty="0">
              <a:solidFill>
                <a:srgbClr val="0070C0"/>
              </a:solidFill>
              <a:latin typeface="Arial" panose="020B0604020202020204" pitchFamily="34" charset="0"/>
              <a:ea typeface="+mn-ea"/>
              <a:cs typeface="Arial" panose="020B0604020202020204" pitchFamily="34" charset="0"/>
            </a:endParaRPr>
          </a:p>
        </p:txBody>
      </p:sp>
      <p:pic>
        <p:nvPicPr>
          <p:cNvPr id="4" name="Image 3">
            <a:extLst>
              <a:ext uri="{FF2B5EF4-FFF2-40B4-BE49-F238E27FC236}">
                <a16:creationId xmlns:a16="http://schemas.microsoft.com/office/drawing/2014/main" id="{B6C03A91-F387-40E8-821C-5C2896E52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06" y="402785"/>
            <a:ext cx="7639050" cy="1906214"/>
          </a:xfrm>
          <a:prstGeom prst="rect">
            <a:avLst/>
          </a:prstGeom>
        </p:spPr>
      </p:pic>
      <p:pic>
        <p:nvPicPr>
          <p:cNvPr id="5" name="Image 9">
            <a:extLst>
              <a:ext uri="{FF2B5EF4-FFF2-40B4-BE49-F238E27FC236}">
                <a16:creationId xmlns:a16="http://schemas.microsoft.com/office/drawing/2014/main" id="{534502D1-ECD7-4B30-9ECE-A0656252E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4906"/>
          <a:stretch>
            <a:fillRect/>
          </a:stretch>
        </p:blipFill>
        <p:spPr bwMode="auto">
          <a:xfrm>
            <a:off x="19202400" y="235851"/>
            <a:ext cx="4478694" cy="207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17">
            <a:extLst>
              <a:ext uri="{FF2B5EF4-FFF2-40B4-BE49-F238E27FC236}">
                <a16:creationId xmlns:a16="http://schemas.microsoft.com/office/drawing/2014/main" id="{9B7A9385-1890-D2B9-2C57-5C8626738CCA}"/>
              </a:ext>
            </a:extLst>
          </p:cNvPr>
          <p:cNvPicPr>
            <a:picLocks noChangeAspect="1"/>
          </p:cNvPicPr>
          <p:nvPr/>
        </p:nvPicPr>
        <p:blipFill>
          <a:blip r:embed="rId5"/>
          <a:stretch>
            <a:fillRect/>
          </a:stretch>
        </p:blipFill>
        <p:spPr>
          <a:xfrm>
            <a:off x="4681092" y="2321081"/>
            <a:ext cx="16253633" cy="1112945"/>
          </a:xfrm>
          <a:prstGeom prst="rect">
            <a:avLst/>
          </a:prstGeom>
        </p:spPr>
      </p:pic>
      <p:sp>
        <p:nvSpPr>
          <p:cNvPr id="20" name="ZoneTexte 19">
            <a:extLst>
              <a:ext uri="{FF2B5EF4-FFF2-40B4-BE49-F238E27FC236}">
                <a16:creationId xmlns:a16="http://schemas.microsoft.com/office/drawing/2014/main" id="{48A23471-839D-523C-FFFA-0325FCBD2382}"/>
              </a:ext>
            </a:extLst>
          </p:cNvPr>
          <p:cNvSpPr txBox="1"/>
          <p:nvPr/>
        </p:nvSpPr>
        <p:spPr>
          <a:xfrm>
            <a:off x="4894194" y="2626482"/>
            <a:ext cx="14595612" cy="597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Etape 1 : Travaux d’élaboration du projet de Document de Programmation Budgétaire et Economique Pluriannuelle (DPBEP) initial et sa validation par le CODIR/MEF.</a:t>
            </a:r>
          </a:p>
        </p:txBody>
      </p:sp>
      <p:pic>
        <p:nvPicPr>
          <p:cNvPr id="21" name="Image 20">
            <a:extLst>
              <a:ext uri="{FF2B5EF4-FFF2-40B4-BE49-F238E27FC236}">
                <a16:creationId xmlns:a16="http://schemas.microsoft.com/office/drawing/2014/main" id="{19B5EC9F-6E90-790E-4117-47B5A45C2623}"/>
              </a:ext>
            </a:extLst>
          </p:cNvPr>
          <p:cNvPicPr>
            <a:picLocks noChangeAspect="1"/>
          </p:cNvPicPr>
          <p:nvPr/>
        </p:nvPicPr>
        <p:blipFill>
          <a:blip r:embed="rId6"/>
          <a:stretch>
            <a:fillRect/>
          </a:stretch>
        </p:blipFill>
        <p:spPr>
          <a:xfrm>
            <a:off x="4641692" y="3583386"/>
            <a:ext cx="16253632" cy="1099782"/>
          </a:xfrm>
          <a:prstGeom prst="rect">
            <a:avLst/>
          </a:prstGeom>
        </p:spPr>
      </p:pic>
      <p:pic>
        <p:nvPicPr>
          <p:cNvPr id="22" name="Image 21">
            <a:extLst>
              <a:ext uri="{FF2B5EF4-FFF2-40B4-BE49-F238E27FC236}">
                <a16:creationId xmlns:a16="http://schemas.microsoft.com/office/drawing/2014/main" id="{11313703-824B-C99C-D3F3-56F0A89677F0}"/>
              </a:ext>
            </a:extLst>
          </p:cNvPr>
          <p:cNvPicPr>
            <a:picLocks noChangeAspect="1"/>
          </p:cNvPicPr>
          <p:nvPr/>
        </p:nvPicPr>
        <p:blipFill>
          <a:blip r:embed="rId7"/>
          <a:stretch>
            <a:fillRect/>
          </a:stretch>
        </p:blipFill>
        <p:spPr>
          <a:xfrm>
            <a:off x="4681093" y="4853064"/>
            <a:ext cx="16253632" cy="1062508"/>
          </a:xfrm>
          <a:prstGeom prst="rect">
            <a:avLst/>
          </a:prstGeom>
        </p:spPr>
      </p:pic>
      <p:pic>
        <p:nvPicPr>
          <p:cNvPr id="23" name="Image 22">
            <a:extLst>
              <a:ext uri="{FF2B5EF4-FFF2-40B4-BE49-F238E27FC236}">
                <a16:creationId xmlns:a16="http://schemas.microsoft.com/office/drawing/2014/main" id="{070BCB01-76A6-4799-5E31-AF8D486D1F69}"/>
              </a:ext>
            </a:extLst>
          </p:cNvPr>
          <p:cNvPicPr>
            <a:picLocks noChangeAspect="1"/>
          </p:cNvPicPr>
          <p:nvPr/>
        </p:nvPicPr>
        <p:blipFill>
          <a:blip r:embed="rId8"/>
          <a:stretch>
            <a:fillRect/>
          </a:stretch>
        </p:blipFill>
        <p:spPr>
          <a:xfrm>
            <a:off x="4654444" y="6052355"/>
            <a:ext cx="16201293" cy="1052305"/>
          </a:xfrm>
          <a:prstGeom prst="rect">
            <a:avLst/>
          </a:prstGeom>
        </p:spPr>
      </p:pic>
      <p:grpSp>
        <p:nvGrpSpPr>
          <p:cNvPr id="24" name="Groupe 23">
            <a:extLst>
              <a:ext uri="{FF2B5EF4-FFF2-40B4-BE49-F238E27FC236}">
                <a16:creationId xmlns:a16="http://schemas.microsoft.com/office/drawing/2014/main" id="{402E2D7A-2F46-CDAE-0561-CDBFA9B9A653}"/>
              </a:ext>
            </a:extLst>
          </p:cNvPr>
          <p:cNvGrpSpPr/>
          <p:nvPr/>
        </p:nvGrpSpPr>
        <p:grpSpPr>
          <a:xfrm>
            <a:off x="4622459" y="7205977"/>
            <a:ext cx="16201292" cy="1052305"/>
            <a:chOff x="-18618" y="2390350"/>
            <a:chExt cx="8525906" cy="577777"/>
          </a:xfrm>
          <a:scene3d>
            <a:camera prst="orthographicFront"/>
            <a:lightRig rig="flat" dir="t"/>
          </a:scene3d>
        </p:grpSpPr>
        <p:sp>
          <p:nvSpPr>
            <p:cNvPr id="25" name="Rectangle : coins arrondis 24">
              <a:extLst>
                <a:ext uri="{FF2B5EF4-FFF2-40B4-BE49-F238E27FC236}">
                  <a16:creationId xmlns:a16="http://schemas.microsoft.com/office/drawing/2014/main" id="{02BC1E61-4A93-72EF-34AB-4B2676790731}"/>
                </a:ext>
              </a:extLst>
            </p:cNvPr>
            <p:cNvSpPr/>
            <p:nvPr/>
          </p:nvSpPr>
          <p:spPr>
            <a:xfrm>
              <a:off x="0" y="2390350"/>
              <a:ext cx="8507288" cy="540540"/>
            </a:xfrm>
            <a:prstGeom prst="roundRect">
              <a:avLst/>
            </a:prstGeom>
            <a:solidFill>
              <a:srgbClr val="00B0F0"/>
            </a:solidFill>
            <a:ln w="12700" cap="flat" cmpd="sng" algn="ctr">
              <a:solidFill>
                <a:sysClr val="windowText" lastClr="000000"/>
              </a:solidFill>
              <a:prstDash val="solid"/>
              <a:miter lim="800000"/>
            </a:ln>
            <a:effectLst/>
            <a:sp3d prstMaterial="dkEdge">
              <a:bevelT w="8200" h="38100"/>
            </a:sp3d>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 coins arrondis 4">
              <a:extLst>
                <a:ext uri="{FF2B5EF4-FFF2-40B4-BE49-F238E27FC236}">
                  <a16:creationId xmlns:a16="http://schemas.microsoft.com/office/drawing/2014/main" id="{4C7882A7-7A6E-A2A8-42A0-91D7C13A3BCB}"/>
                </a:ext>
              </a:extLst>
            </p:cNvPr>
            <p:cNvSpPr txBox="1"/>
            <p:nvPr/>
          </p:nvSpPr>
          <p:spPr>
            <a:xfrm>
              <a:off x="-18618" y="2480361"/>
              <a:ext cx="8454514" cy="487766"/>
            </a:xfrm>
            <a:prstGeom prst="rect">
              <a:avLst/>
            </a:prstGeom>
            <a:noFill/>
            <a:ln>
              <a:noFill/>
            </a:ln>
            <a:effectLst/>
            <a:sp3d/>
          </p:spPr>
          <p:txBody>
            <a:bodyPr spcFirstLastPara="0" vert="horz" wrap="square" lIns="53340" tIns="53340" rIns="53340" bIns="53340" numCol="1" spcCol="1270" anchor="ctr" anchorCtr="0">
              <a:noAutofit/>
            </a:bodyPr>
            <a:lstStyle/>
            <a:p>
              <a:pPr marL="0" marR="0" lvl="0" indent="0" defTabSz="622300" eaLnBrk="1" fontAlgn="auto" latinLnBrk="0" hangingPunct="1">
                <a:lnSpc>
                  <a:spcPct val="90000"/>
                </a:lnSpc>
                <a:spcBef>
                  <a:spcPct val="0"/>
                </a:spcBef>
                <a:spcAft>
                  <a:spcPct val="3500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Etape 5 : Tenue des conférences budgétaires communales </a:t>
              </a:r>
            </a:p>
          </p:txBody>
        </p:sp>
      </p:grpSp>
      <p:pic>
        <p:nvPicPr>
          <p:cNvPr id="27" name="Image 26">
            <a:extLst>
              <a:ext uri="{FF2B5EF4-FFF2-40B4-BE49-F238E27FC236}">
                <a16:creationId xmlns:a16="http://schemas.microsoft.com/office/drawing/2014/main" id="{2AE70EEF-663F-2293-3127-5FBFC15BCD05}"/>
              </a:ext>
            </a:extLst>
          </p:cNvPr>
          <p:cNvPicPr>
            <a:picLocks noChangeAspect="1"/>
          </p:cNvPicPr>
          <p:nvPr/>
        </p:nvPicPr>
        <p:blipFill>
          <a:blip r:embed="rId9"/>
          <a:stretch>
            <a:fillRect/>
          </a:stretch>
        </p:blipFill>
        <p:spPr>
          <a:xfrm>
            <a:off x="4641692" y="8389110"/>
            <a:ext cx="16165913" cy="992605"/>
          </a:xfrm>
          <a:prstGeom prst="rect">
            <a:avLst/>
          </a:prstGeom>
        </p:spPr>
      </p:pic>
      <p:grpSp>
        <p:nvGrpSpPr>
          <p:cNvPr id="28" name="Groupe 27">
            <a:extLst>
              <a:ext uri="{FF2B5EF4-FFF2-40B4-BE49-F238E27FC236}">
                <a16:creationId xmlns:a16="http://schemas.microsoft.com/office/drawing/2014/main" id="{DA3DA1E5-3EE4-042E-A389-3FEAED80780E}"/>
              </a:ext>
            </a:extLst>
          </p:cNvPr>
          <p:cNvGrpSpPr/>
          <p:nvPr/>
        </p:nvGrpSpPr>
        <p:grpSpPr>
          <a:xfrm>
            <a:off x="4670778" y="9466405"/>
            <a:ext cx="16069032" cy="1227565"/>
            <a:chOff x="0" y="3481878"/>
            <a:chExt cx="8507288" cy="610732"/>
          </a:xfrm>
          <a:scene3d>
            <a:camera prst="orthographicFront"/>
            <a:lightRig rig="flat" dir="t"/>
          </a:scene3d>
        </p:grpSpPr>
        <p:sp>
          <p:nvSpPr>
            <p:cNvPr id="29" name="Rectangle : coins arrondis 28">
              <a:extLst>
                <a:ext uri="{FF2B5EF4-FFF2-40B4-BE49-F238E27FC236}">
                  <a16:creationId xmlns:a16="http://schemas.microsoft.com/office/drawing/2014/main" id="{054CEA82-B104-2B2D-257D-0F40C822F2CA}"/>
                </a:ext>
              </a:extLst>
            </p:cNvPr>
            <p:cNvSpPr/>
            <p:nvPr/>
          </p:nvSpPr>
          <p:spPr>
            <a:xfrm>
              <a:off x="0" y="3552070"/>
              <a:ext cx="8507288" cy="540540"/>
            </a:xfrm>
            <a:prstGeom prst="roundRect">
              <a:avLst/>
            </a:prstGeom>
            <a:solidFill>
              <a:srgbClr val="E7E6E6"/>
            </a:solidFill>
            <a:ln w="12700" cap="flat" cmpd="sng" algn="ctr">
              <a:solidFill>
                <a:sysClr val="windowText" lastClr="000000"/>
              </a:solidFill>
              <a:prstDash val="solid"/>
              <a:miter lim="800000"/>
            </a:ln>
            <a:effectLst/>
            <a:sp3d prstMaterial="dkEdge">
              <a:bevelT w="8200" h="38100"/>
            </a:sp3d>
          </p:spPr>
        </p:sp>
        <p:sp>
          <p:nvSpPr>
            <p:cNvPr id="30" name="Rectangle : coins arrondis 4">
              <a:extLst>
                <a:ext uri="{FF2B5EF4-FFF2-40B4-BE49-F238E27FC236}">
                  <a16:creationId xmlns:a16="http://schemas.microsoft.com/office/drawing/2014/main" id="{1BF9F470-09FE-0B3F-18D8-720379678AD8}"/>
                </a:ext>
              </a:extLst>
            </p:cNvPr>
            <p:cNvSpPr txBox="1"/>
            <p:nvPr/>
          </p:nvSpPr>
          <p:spPr>
            <a:xfrm>
              <a:off x="26387" y="3481878"/>
              <a:ext cx="8454514" cy="545604"/>
            </a:xfrm>
            <a:prstGeom prst="rect">
              <a:avLst/>
            </a:prstGeom>
            <a:noFill/>
            <a:ln>
              <a:noFill/>
            </a:ln>
            <a:effectLst/>
            <a:sp3d/>
          </p:spPr>
          <p:txBody>
            <a:bodyPr spcFirstLastPara="0" vert="horz" wrap="square" lIns="53340" tIns="53340" rIns="53340" bIns="53340" numCol="1" spcCol="1270" anchor="ctr" anchorCtr="0">
              <a:noAutofit/>
            </a:bodyPr>
            <a:lstStyle/>
            <a:p>
              <a:pPr marL="0" marR="0" lvl="0" indent="0" defTabSz="622300" eaLnBrk="1" fontAlgn="auto" latinLnBrk="0" hangingPunct="1">
                <a:lnSpc>
                  <a:spcPct val="90000"/>
                </a:lnSpc>
                <a:spcBef>
                  <a:spcPct val="0"/>
                </a:spcBef>
                <a:spcAft>
                  <a:spcPct val="350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Etape 7 : Rencontre du MEF avec la Société Civile et les centrales syndicales sur le Projet de Loi de Finances (PLF)</a:t>
              </a:r>
            </a:p>
          </p:txBody>
        </p:sp>
      </p:grpSp>
      <p:pic>
        <p:nvPicPr>
          <p:cNvPr id="31" name="Image 30">
            <a:extLst>
              <a:ext uri="{FF2B5EF4-FFF2-40B4-BE49-F238E27FC236}">
                <a16:creationId xmlns:a16="http://schemas.microsoft.com/office/drawing/2014/main" id="{098BD13C-6215-22ED-1B8A-2D192205A594}"/>
              </a:ext>
            </a:extLst>
          </p:cNvPr>
          <p:cNvPicPr>
            <a:picLocks noChangeAspect="1"/>
          </p:cNvPicPr>
          <p:nvPr/>
        </p:nvPicPr>
        <p:blipFill>
          <a:blip r:embed="rId10"/>
          <a:stretch>
            <a:fillRect/>
          </a:stretch>
        </p:blipFill>
        <p:spPr>
          <a:xfrm>
            <a:off x="4622460" y="10840545"/>
            <a:ext cx="16138668" cy="920756"/>
          </a:xfrm>
          <a:prstGeom prst="rect">
            <a:avLst/>
          </a:prstGeom>
        </p:spPr>
      </p:pic>
      <p:grpSp>
        <p:nvGrpSpPr>
          <p:cNvPr id="32" name="Groupe 31">
            <a:extLst>
              <a:ext uri="{FF2B5EF4-FFF2-40B4-BE49-F238E27FC236}">
                <a16:creationId xmlns:a16="http://schemas.microsoft.com/office/drawing/2014/main" id="{9D6F1FAC-E02C-E128-DF8C-D39E4DA74C88}"/>
              </a:ext>
            </a:extLst>
          </p:cNvPr>
          <p:cNvGrpSpPr/>
          <p:nvPr/>
        </p:nvGrpSpPr>
        <p:grpSpPr>
          <a:xfrm>
            <a:off x="4622459" y="11958785"/>
            <a:ext cx="16138667" cy="649987"/>
            <a:chOff x="-71872" y="4952910"/>
            <a:chExt cx="8535662" cy="540540"/>
          </a:xfrm>
          <a:scene3d>
            <a:camera prst="orthographicFront"/>
            <a:lightRig rig="flat" dir="t"/>
          </a:scene3d>
        </p:grpSpPr>
        <p:sp>
          <p:nvSpPr>
            <p:cNvPr id="33" name="Rectangle : coins arrondis 32">
              <a:extLst>
                <a:ext uri="{FF2B5EF4-FFF2-40B4-BE49-F238E27FC236}">
                  <a16:creationId xmlns:a16="http://schemas.microsoft.com/office/drawing/2014/main" id="{854E2A4D-808C-0EFA-47CD-CB3296F82710}"/>
                </a:ext>
              </a:extLst>
            </p:cNvPr>
            <p:cNvSpPr/>
            <p:nvPr/>
          </p:nvSpPr>
          <p:spPr>
            <a:xfrm>
              <a:off x="-71872" y="4952910"/>
              <a:ext cx="8507288" cy="540540"/>
            </a:xfrm>
            <a:prstGeom prst="roundRect">
              <a:avLst/>
            </a:prstGeom>
            <a:solidFill>
              <a:srgbClr val="FFC000"/>
            </a:solidFill>
            <a:ln w="12700" cap="flat" cmpd="sng" algn="ctr">
              <a:solidFill>
                <a:sysClr val="windowText" lastClr="000000"/>
              </a:solidFill>
              <a:prstDash val="solid"/>
              <a:miter lim="800000"/>
            </a:ln>
            <a:effectLst/>
            <a:sp3d prstMaterial="dkEdge">
              <a:bevelT w="8200" h="38100"/>
            </a:sp3d>
          </p:spPr>
        </p:sp>
        <p:sp>
          <p:nvSpPr>
            <p:cNvPr id="34" name="Rectangle : coins arrondis 4">
              <a:extLst>
                <a:ext uri="{FF2B5EF4-FFF2-40B4-BE49-F238E27FC236}">
                  <a16:creationId xmlns:a16="http://schemas.microsoft.com/office/drawing/2014/main" id="{9D6CB375-416D-0071-832C-9CD8BDC734CE}"/>
                </a:ext>
              </a:extLst>
            </p:cNvPr>
            <p:cNvSpPr txBox="1"/>
            <p:nvPr/>
          </p:nvSpPr>
          <p:spPr>
            <a:xfrm>
              <a:off x="9276" y="4965736"/>
              <a:ext cx="8454514" cy="487766"/>
            </a:xfrm>
            <a:prstGeom prst="rect">
              <a:avLst/>
            </a:prstGeom>
            <a:noFill/>
            <a:ln>
              <a:noFill/>
            </a:ln>
            <a:effectLst/>
            <a:sp3d/>
          </p:spPr>
          <p:txBody>
            <a:bodyPr spcFirstLastPara="0" vert="horz" wrap="square" lIns="53340" tIns="53340" rIns="53340" bIns="53340" numCol="1" spcCol="1270" anchor="ctr" anchorCtr="0">
              <a:noAutofit/>
            </a:bodyPr>
            <a:lstStyle/>
            <a:p>
              <a:pPr marL="0" marR="0" lvl="0" indent="0" defTabSz="622300" eaLnBrk="1" fontAlgn="auto" latinLnBrk="0" hangingPunct="1">
                <a:lnSpc>
                  <a:spcPct val="90000"/>
                </a:lnSpc>
                <a:spcBef>
                  <a:spcPct val="0"/>
                </a:spcBef>
                <a:spcAft>
                  <a:spcPct val="350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Etape 9 : Discours du MEF aux citoyens sur le projet de budget de l’exécutif </a:t>
              </a:r>
            </a:p>
          </p:txBody>
        </p:sp>
      </p:grpSp>
      <p:grpSp>
        <p:nvGrpSpPr>
          <p:cNvPr id="35" name="Groupe 34">
            <a:extLst>
              <a:ext uri="{FF2B5EF4-FFF2-40B4-BE49-F238E27FC236}">
                <a16:creationId xmlns:a16="http://schemas.microsoft.com/office/drawing/2014/main" id="{952C31A5-B462-40F6-7CEE-C5BAC5BF4A4E}"/>
              </a:ext>
            </a:extLst>
          </p:cNvPr>
          <p:cNvGrpSpPr/>
          <p:nvPr/>
        </p:nvGrpSpPr>
        <p:grpSpPr>
          <a:xfrm>
            <a:off x="4660804" y="12776598"/>
            <a:ext cx="17006500" cy="739091"/>
            <a:chOff x="0" y="5312523"/>
            <a:chExt cx="8995140" cy="589528"/>
          </a:xfrm>
          <a:scene3d>
            <a:camera prst="orthographicFront"/>
            <a:lightRig rig="flat" dir="t"/>
          </a:scene3d>
        </p:grpSpPr>
        <p:sp>
          <p:nvSpPr>
            <p:cNvPr id="36" name="Rectangle : coins arrondis 35">
              <a:extLst>
                <a:ext uri="{FF2B5EF4-FFF2-40B4-BE49-F238E27FC236}">
                  <a16:creationId xmlns:a16="http://schemas.microsoft.com/office/drawing/2014/main" id="{96DC089E-D97E-FCBA-CBC0-E92B16DA9888}"/>
                </a:ext>
              </a:extLst>
            </p:cNvPr>
            <p:cNvSpPr/>
            <p:nvPr/>
          </p:nvSpPr>
          <p:spPr>
            <a:xfrm>
              <a:off x="0" y="5361511"/>
              <a:ext cx="8507288" cy="540540"/>
            </a:xfrm>
            <a:prstGeom prst="roundRect">
              <a:avLst/>
            </a:prstGeom>
            <a:solidFill>
              <a:srgbClr val="A5A5A5">
                <a:lumMod val="20000"/>
                <a:lumOff val="80000"/>
              </a:srgbClr>
            </a:solidFill>
            <a:ln w="12700" cap="flat" cmpd="sng" algn="ctr">
              <a:solidFill>
                <a:sysClr val="windowText" lastClr="000000"/>
              </a:solidFill>
              <a:prstDash val="solid"/>
              <a:miter lim="800000"/>
            </a:ln>
            <a:effectLst/>
            <a:sp3d prstMaterial="dkEdge">
              <a:bevelT w="8200" h="38100"/>
            </a:sp3d>
          </p:spPr>
        </p:sp>
        <p:sp>
          <p:nvSpPr>
            <p:cNvPr id="37" name="Rectangle : coins arrondis 4">
              <a:extLst>
                <a:ext uri="{FF2B5EF4-FFF2-40B4-BE49-F238E27FC236}">
                  <a16:creationId xmlns:a16="http://schemas.microsoft.com/office/drawing/2014/main" id="{ED99F8C1-8633-EB83-612F-F9E73430B3E3}"/>
                </a:ext>
              </a:extLst>
            </p:cNvPr>
            <p:cNvSpPr txBox="1"/>
            <p:nvPr/>
          </p:nvSpPr>
          <p:spPr>
            <a:xfrm>
              <a:off x="124427" y="5312523"/>
              <a:ext cx="8870713" cy="540540"/>
            </a:xfrm>
            <a:prstGeom prst="rect">
              <a:avLst/>
            </a:prstGeom>
            <a:noFill/>
            <a:ln>
              <a:noFill/>
            </a:ln>
            <a:effectLst/>
            <a:sp3d/>
          </p:spPr>
          <p:txBody>
            <a:bodyPr spcFirstLastPara="0" vert="horz" wrap="square" lIns="53340" tIns="53340" rIns="53340" bIns="53340" numCol="1" spcCol="1270" anchor="ctr" anchorCtr="0">
              <a:noAutofit/>
            </a:bodyPr>
            <a:lstStyle/>
            <a:p>
              <a:pPr marL="0" marR="0" lvl="0" indent="0" defTabSz="622300" eaLnBrk="1" fontAlgn="auto" latinLnBrk="0" hangingPunct="1">
                <a:lnSpc>
                  <a:spcPct val="90000"/>
                </a:lnSpc>
                <a:spcBef>
                  <a:spcPct val="0"/>
                </a:spcBef>
                <a:spcAft>
                  <a:spcPct val="350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Etape 10 : </a:t>
              </a:r>
              <a:r>
                <a:rPr kumimoji="0" lang="fr-CA"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Concertation sur les instructions et modalités d’exécution sur l’exécution Budget de l’</a:t>
              </a:r>
              <a:r>
                <a:rPr kumimoji="0" lang="fr-CA" sz="1800" b="0" i="0" u="none" strike="noStrike" kern="1200" cap="none" spc="0" normalizeH="0" baseline="0" noProof="0" dirty="0" err="1">
                  <a:ln>
                    <a:noFill/>
                  </a:ln>
                  <a:solidFill>
                    <a:prstClr val="black"/>
                  </a:solidFill>
                  <a:effectLst/>
                  <a:uLnTx/>
                  <a:uFillTx/>
                  <a:latin typeface="Aharoni" panose="02010803020104030203" pitchFamily="2" charset="-79"/>
                  <a:ea typeface="+mn-ea"/>
                  <a:cs typeface="Aharoni" panose="02010803020104030203" pitchFamily="2" charset="-79"/>
                </a:rPr>
                <a:t>Etat</a:t>
              </a:r>
              <a:endParaRPr kumimoji="0" lang="fr-FR"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p:txBody>
        </p:sp>
      </p:grpSp>
    </p:spTree>
    <p:extLst>
      <p:ext uri="{BB962C8B-B14F-4D97-AF65-F5344CB8AC3E}">
        <p14:creationId xmlns:p14="http://schemas.microsoft.com/office/powerpoint/2010/main" val="1148856433"/>
      </p:ext>
    </p:extLst>
  </p:cSld>
  <p:clrMapOvr>
    <a:masterClrMapping/>
  </p:clrMapOvr>
  <p:transition spd="med"/>
</p:sld>
</file>

<file path=ppt/theme/theme1.xml><?xml version="1.0" encoding="utf-8"?>
<a:theme xmlns:a="http://schemas.openxmlformats.org/drawingml/2006/main" name="21_BasicWhite">
  <a:themeElements>
    <a:clrScheme name="INFF">
      <a:dk1>
        <a:srgbClr val="FFFFFF"/>
      </a:dk1>
      <a:lt1>
        <a:srgbClr val="FFFFFF"/>
      </a:lt1>
      <a:dk2>
        <a:srgbClr val="0F2354"/>
      </a:dk2>
      <a:lt2>
        <a:srgbClr val="D5D5D5"/>
      </a:lt2>
      <a:accent1>
        <a:srgbClr val="1699ED"/>
      </a:accent1>
      <a:accent2>
        <a:srgbClr val="84CCF7"/>
      </a:accent2>
      <a:accent3>
        <a:srgbClr val="009E3D"/>
      </a:accent3>
      <a:accent4>
        <a:srgbClr val="FFB700"/>
      </a:accent4>
      <a:accent5>
        <a:srgbClr val="FF7019"/>
      </a:accent5>
      <a:accent6>
        <a:srgbClr val="CC163E"/>
      </a:accent6>
      <a:hlink>
        <a:srgbClr val="0F2354"/>
      </a:hlink>
      <a:folHlink>
        <a:srgbClr val="F26D84"/>
      </a:folHlink>
    </a:clrScheme>
    <a:fontScheme name="Custom 15">
      <a:majorFont>
        <a:latin typeface="Lora Medium"/>
        <a:ea typeface="Lora Regular Medium"/>
        <a:cs typeface="Lora Regular Medium"/>
      </a:majorFont>
      <a:minorFont>
        <a:latin typeface="Lora Medium"/>
        <a:ea typeface="Lora Regular Medium"/>
        <a:cs typeface="Lora Regular Mediu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FillTx/>
            <a:latin typeface="Roboto Regular"/>
            <a:ea typeface="Roboto Regular"/>
            <a:cs typeface="Roboto Regular"/>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0"/>
          </a:spcBef>
          <a:spcAft>
            <a:spcPts val="0"/>
          </a:spcAft>
          <a:buClrTx/>
          <a:buSzTx/>
          <a:buFontTx/>
          <a:buNone/>
          <a:tabLst/>
          <a:defRPr kumimoji="0" sz="3000" b="0" i="0" u="none" strike="noStrike" cap="all" spc="299" normalizeH="0" baseline="0">
            <a:ln>
              <a:noFill/>
            </a:ln>
            <a:solidFill>
              <a:srgbClr val="FFFFFF"/>
            </a:solidFill>
            <a:effectLst/>
            <a:uFillTx/>
            <a:latin typeface="Roboto Medium"/>
            <a:ea typeface="Roboto Medium"/>
            <a:cs typeface="Roboto Medium"/>
            <a:sym typeface="Roboto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8490E688-8D36-48F4-87F1-EBC52CC0068A}" vid="{33359401-FF59-4618-8187-8E1E14D331AD}"/>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Lora Regular Medium"/>
        <a:ea typeface="Lora Regular Medium"/>
        <a:cs typeface="Lora Regular Medium"/>
      </a:majorFont>
      <a:minorFont>
        <a:latin typeface="Lora Regular Medium"/>
        <a:ea typeface="Lora Regular Medium"/>
        <a:cs typeface="Lora Regular Mediu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FillTx/>
            <a:latin typeface="Roboto Regular"/>
            <a:ea typeface="Roboto Regular"/>
            <a:cs typeface="Roboto Regular"/>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0"/>
          </a:spcBef>
          <a:spcAft>
            <a:spcPts val="0"/>
          </a:spcAft>
          <a:buClrTx/>
          <a:buSzTx/>
          <a:buFontTx/>
          <a:buNone/>
          <a:tabLst/>
          <a:defRPr kumimoji="0" sz="3000" b="0" i="0" u="none" strike="noStrike" cap="all" spc="299" normalizeH="0" baseline="0">
            <a:ln>
              <a:noFill/>
            </a:ln>
            <a:solidFill>
              <a:srgbClr val="FFFFFF"/>
            </a:solidFill>
            <a:effectLst/>
            <a:uFillTx/>
            <a:latin typeface="Roboto Medium"/>
            <a:ea typeface="Roboto Medium"/>
            <a:cs typeface="Roboto Medium"/>
            <a:sym typeface="Roboto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INFF">
    <a:dk1>
      <a:srgbClr val="FFFFFF"/>
    </a:dk1>
    <a:lt1>
      <a:srgbClr val="FFFFFF"/>
    </a:lt1>
    <a:dk2>
      <a:srgbClr val="0F2354"/>
    </a:dk2>
    <a:lt2>
      <a:srgbClr val="D5D5D5"/>
    </a:lt2>
    <a:accent1>
      <a:srgbClr val="1699ED"/>
    </a:accent1>
    <a:accent2>
      <a:srgbClr val="84CCF7"/>
    </a:accent2>
    <a:accent3>
      <a:srgbClr val="009E3D"/>
    </a:accent3>
    <a:accent4>
      <a:srgbClr val="FFB700"/>
    </a:accent4>
    <a:accent5>
      <a:srgbClr val="FF7019"/>
    </a:accent5>
    <a:accent6>
      <a:srgbClr val="CC163E"/>
    </a:accent6>
    <a:hlink>
      <a:srgbClr val="0F2354"/>
    </a:hlink>
    <a:folHlink>
      <a:srgbClr val="F26D84"/>
    </a:folHlink>
  </a:clrScheme>
</a:themeOverride>
</file>

<file path=ppt/theme/themeOverride10.xml><?xml version="1.0" encoding="utf-8"?>
<a:themeOverride xmlns:a="http://schemas.openxmlformats.org/drawingml/2006/main">
  <a:clrScheme name="INFF">
    <a:dk1>
      <a:srgbClr val="FFFFFF"/>
    </a:dk1>
    <a:lt1>
      <a:srgbClr val="FFFFFF"/>
    </a:lt1>
    <a:dk2>
      <a:srgbClr val="0F2354"/>
    </a:dk2>
    <a:lt2>
      <a:srgbClr val="D5D5D5"/>
    </a:lt2>
    <a:accent1>
      <a:srgbClr val="1699ED"/>
    </a:accent1>
    <a:accent2>
      <a:srgbClr val="84CCF7"/>
    </a:accent2>
    <a:accent3>
      <a:srgbClr val="009E3D"/>
    </a:accent3>
    <a:accent4>
      <a:srgbClr val="FFB700"/>
    </a:accent4>
    <a:accent5>
      <a:srgbClr val="FF7019"/>
    </a:accent5>
    <a:accent6>
      <a:srgbClr val="CC163E"/>
    </a:accent6>
    <a:hlink>
      <a:srgbClr val="0F2354"/>
    </a:hlink>
    <a:folHlink>
      <a:srgbClr val="F26D84"/>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NFF">
    <a:dk1>
      <a:srgbClr val="FFFFFF"/>
    </a:dk1>
    <a:lt1>
      <a:srgbClr val="FFFFFF"/>
    </a:lt1>
    <a:dk2>
      <a:srgbClr val="0F2354"/>
    </a:dk2>
    <a:lt2>
      <a:srgbClr val="D5D5D5"/>
    </a:lt2>
    <a:accent1>
      <a:srgbClr val="1699ED"/>
    </a:accent1>
    <a:accent2>
      <a:srgbClr val="84CCF7"/>
    </a:accent2>
    <a:accent3>
      <a:srgbClr val="009E3D"/>
    </a:accent3>
    <a:accent4>
      <a:srgbClr val="FFB700"/>
    </a:accent4>
    <a:accent5>
      <a:srgbClr val="FF7019"/>
    </a:accent5>
    <a:accent6>
      <a:srgbClr val="CC163E"/>
    </a:accent6>
    <a:hlink>
      <a:srgbClr val="0F2354"/>
    </a:hlink>
    <a:folHlink>
      <a:srgbClr val="F26D84"/>
    </a:folHlink>
  </a:clrScheme>
</a:themeOverride>
</file>

<file path=ppt/theme/themeOverride3.xml><?xml version="1.0" encoding="utf-8"?>
<a:themeOverride xmlns:a="http://schemas.openxmlformats.org/drawingml/2006/main">
  <a:clrScheme name="INFF">
    <a:dk1>
      <a:srgbClr val="FFFFFF"/>
    </a:dk1>
    <a:lt1>
      <a:srgbClr val="FFFFFF"/>
    </a:lt1>
    <a:dk2>
      <a:srgbClr val="0F2354"/>
    </a:dk2>
    <a:lt2>
      <a:srgbClr val="D5D5D5"/>
    </a:lt2>
    <a:accent1>
      <a:srgbClr val="1699ED"/>
    </a:accent1>
    <a:accent2>
      <a:srgbClr val="84CCF7"/>
    </a:accent2>
    <a:accent3>
      <a:srgbClr val="009E3D"/>
    </a:accent3>
    <a:accent4>
      <a:srgbClr val="FFB700"/>
    </a:accent4>
    <a:accent5>
      <a:srgbClr val="FF7019"/>
    </a:accent5>
    <a:accent6>
      <a:srgbClr val="CC163E"/>
    </a:accent6>
    <a:hlink>
      <a:srgbClr val="0F2354"/>
    </a:hlink>
    <a:folHlink>
      <a:srgbClr val="F26D84"/>
    </a:folHlink>
  </a:clrScheme>
</a:themeOverride>
</file>

<file path=ppt/theme/themeOverride4.xml><?xml version="1.0" encoding="utf-8"?>
<a:themeOverride xmlns:a="http://schemas.openxmlformats.org/drawingml/2006/main">
  <a:clrScheme name="INFF">
    <a:dk1>
      <a:srgbClr val="FFFFFF"/>
    </a:dk1>
    <a:lt1>
      <a:srgbClr val="FFFFFF"/>
    </a:lt1>
    <a:dk2>
      <a:srgbClr val="0F2354"/>
    </a:dk2>
    <a:lt2>
      <a:srgbClr val="D5D5D5"/>
    </a:lt2>
    <a:accent1>
      <a:srgbClr val="1699ED"/>
    </a:accent1>
    <a:accent2>
      <a:srgbClr val="84CCF7"/>
    </a:accent2>
    <a:accent3>
      <a:srgbClr val="009E3D"/>
    </a:accent3>
    <a:accent4>
      <a:srgbClr val="FFB700"/>
    </a:accent4>
    <a:accent5>
      <a:srgbClr val="FF7019"/>
    </a:accent5>
    <a:accent6>
      <a:srgbClr val="CC163E"/>
    </a:accent6>
    <a:hlink>
      <a:srgbClr val="0F2354"/>
    </a:hlink>
    <a:folHlink>
      <a:srgbClr val="F26D84"/>
    </a:folHlink>
  </a:clrScheme>
</a:themeOverride>
</file>

<file path=ppt/theme/themeOverride5.xml><?xml version="1.0" encoding="utf-8"?>
<a:themeOverride xmlns:a="http://schemas.openxmlformats.org/drawingml/2006/main">
  <a:clrScheme name="INFF">
    <a:dk1>
      <a:srgbClr val="FFFFFF"/>
    </a:dk1>
    <a:lt1>
      <a:srgbClr val="FFFFFF"/>
    </a:lt1>
    <a:dk2>
      <a:srgbClr val="0F2354"/>
    </a:dk2>
    <a:lt2>
      <a:srgbClr val="D5D5D5"/>
    </a:lt2>
    <a:accent1>
      <a:srgbClr val="1699ED"/>
    </a:accent1>
    <a:accent2>
      <a:srgbClr val="84CCF7"/>
    </a:accent2>
    <a:accent3>
      <a:srgbClr val="009E3D"/>
    </a:accent3>
    <a:accent4>
      <a:srgbClr val="FFB700"/>
    </a:accent4>
    <a:accent5>
      <a:srgbClr val="FF7019"/>
    </a:accent5>
    <a:accent6>
      <a:srgbClr val="CC163E"/>
    </a:accent6>
    <a:hlink>
      <a:srgbClr val="0F2354"/>
    </a:hlink>
    <a:folHlink>
      <a:srgbClr val="F26D84"/>
    </a:folHlink>
  </a:clrScheme>
</a:themeOverride>
</file>

<file path=ppt/theme/themeOverride6.xml><?xml version="1.0" encoding="utf-8"?>
<a:themeOverride xmlns:a="http://schemas.openxmlformats.org/drawingml/2006/main">
  <a:clrScheme name="INFF">
    <a:dk1>
      <a:srgbClr val="FFFFFF"/>
    </a:dk1>
    <a:lt1>
      <a:srgbClr val="FFFFFF"/>
    </a:lt1>
    <a:dk2>
      <a:srgbClr val="0F2354"/>
    </a:dk2>
    <a:lt2>
      <a:srgbClr val="D5D5D5"/>
    </a:lt2>
    <a:accent1>
      <a:srgbClr val="1699ED"/>
    </a:accent1>
    <a:accent2>
      <a:srgbClr val="84CCF7"/>
    </a:accent2>
    <a:accent3>
      <a:srgbClr val="009E3D"/>
    </a:accent3>
    <a:accent4>
      <a:srgbClr val="FFB700"/>
    </a:accent4>
    <a:accent5>
      <a:srgbClr val="FF7019"/>
    </a:accent5>
    <a:accent6>
      <a:srgbClr val="CC163E"/>
    </a:accent6>
    <a:hlink>
      <a:srgbClr val="0F2354"/>
    </a:hlink>
    <a:folHlink>
      <a:srgbClr val="F26D84"/>
    </a:folHlink>
  </a:clrScheme>
</a:themeOverride>
</file>

<file path=ppt/theme/themeOverride7.xml><?xml version="1.0" encoding="utf-8"?>
<a:themeOverride xmlns:a="http://schemas.openxmlformats.org/drawingml/2006/main">
  <a:clrScheme name="INFF">
    <a:dk1>
      <a:srgbClr val="FFFFFF"/>
    </a:dk1>
    <a:lt1>
      <a:srgbClr val="FFFFFF"/>
    </a:lt1>
    <a:dk2>
      <a:srgbClr val="0F2354"/>
    </a:dk2>
    <a:lt2>
      <a:srgbClr val="D5D5D5"/>
    </a:lt2>
    <a:accent1>
      <a:srgbClr val="1699ED"/>
    </a:accent1>
    <a:accent2>
      <a:srgbClr val="84CCF7"/>
    </a:accent2>
    <a:accent3>
      <a:srgbClr val="009E3D"/>
    </a:accent3>
    <a:accent4>
      <a:srgbClr val="FFB700"/>
    </a:accent4>
    <a:accent5>
      <a:srgbClr val="FF7019"/>
    </a:accent5>
    <a:accent6>
      <a:srgbClr val="CC163E"/>
    </a:accent6>
    <a:hlink>
      <a:srgbClr val="0F2354"/>
    </a:hlink>
    <a:folHlink>
      <a:srgbClr val="F26D84"/>
    </a:folHlink>
  </a:clrScheme>
</a:themeOverride>
</file>

<file path=ppt/theme/themeOverride8.xml><?xml version="1.0" encoding="utf-8"?>
<a:themeOverride xmlns:a="http://schemas.openxmlformats.org/drawingml/2006/main">
  <a:clrScheme name="INFF">
    <a:dk1>
      <a:srgbClr val="FFFFFF"/>
    </a:dk1>
    <a:lt1>
      <a:srgbClr val="FFFFFF"/>
    </a:lt1>
    <a:dk2>
      <a:srgbClr val="0F2354"/>
    </a:dk2>
    <a:lt2>
      <a:srgbClr val="D5D5D5"/>
    </a:lt2>
    <a:accent1>
      <a:srgbClr val="1699ED"/>
    </a:accent1>
    <a:accent2>
      <a:srgbClr val="84CCF7"/>
    </a:accent2>
    <a:accent3>
      <a:srgbClr val="009E3D"/>
    </a:accent3>
    <a:accent4>
      <a:srgbClr val="FFB700"/>
    </a:accent4>
    <a:accent5>
      <a:srgbClr val="FF7019"/>
    </a:accent5>
    <a:accent6>
      <a:srgbClr val="CC163E"/>
    </a:accent6>
    <a:hlink>
      <a:srgbClr val="0F2354"/>
    </a:hlink>
    <a:folHlink>
      <a:srgbClr val="F26D84"/>
    </a:folHlink>
  </a:clrScheme>
</a:themeOverride>
</file>

<file path=ppt/theme/themeOverride9.xml><?xml version="1.0" encoding="utf-8"?>
<a:themeOverride xmlns:a="http://schemas.openxmlformats.org/drawingml/2006/main">
  <a:clrScheme name="INFF">
    <a:dk1>
      <a:srgbClr val="FFFFFF"/>
    </a:dk1>
    <a:lt1>
      <a:srgbClr val="FFFFFF"/>
    </a:lt1>
    <a:dk2>
      <a:srgbClr val="0F2354"/>
    </a:dk2>
    <a:lt2>
      <a:srgbClr val="D5D5D5"/>
    </a:lt2>
    <a:accent1>
      <a:srgbClr val="1699ED"/>
    </a:accent1>
    <a:accent2>
      <a:srgbClr val="84CCF7"/>
    </a:accent2>
    <a:accent3>
      <a:srgbClr val="009E3D"/>
    </a:accent3>
    <a:accent4>
      <a:srgbClr val="FFB700"/>
    </a:accent4>
    <a:accent5>
      <a:srgbClr val="FF7019"/>
    </a:accent5>
    <a:accent6>
      <a:srgbClr val="CC163E"/>
    </a:accent6>
    <a:hlink>
      <a:srgbClr val="0F2354"/>
    </a:hlink>
    <a:folHlink>
      <a:srgbClr val="F26D84"/>
    </a:folHlink>
  </a:clrScheme>
</a:themeOverride>
</file>

<file path=docProps/app.xml><?xml version="1.0" encoding="utf-8"?>
<Properties xmlns="http://schemas.openxmlformats.org/officeDocument/2006/extended-properties" xmlns:vt="http://schemas.openxmlformats.org/officeDocument/2006/docPropsVTypes">
  <Template/>
  <TotalTime>9200</TotalTime>
  <Words>1437</Words>
  <Application>Microsoft Office PowerPoint</Application>
  <PresentationFormat>Personnalisé</PresentationFormat>
  <Paragraphs>144</Paragraphs>
  <Slides>13</Slides>
  <Notes>8</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13</vt:i4>
      </vt:variant>
    </vt:vector>
  </HeadingPairs>
  <TitlesOfParts>
    <vt:vector size="27" baseType="lpstr">
      <vt:lpstr>Roboto Medium</vt:lpstr>
      <vt:lpstr>Wingdings</vt:lpstr>
      <vt:lpstr>Roboto</vt:lpstr>
      <vt:lpstr>Lora Medium</vt:lpstr>
      <vt:lpstr>Bookman Old Style</vt:lpstr>
      <vt:lpstr>Arial Rounded MT Bold</vt:lpstr>
      <vt:lpstr>Courier New</vt:lpstr>
      <vt:lpstr>Wingdings 2</vt:lpstr>
      <vt:lpstr>Aharoni</vt:lpstr>
      <vt:lpstr>Calibri</vt:lpstr>
      <vt:lpstr>Roboto Light</vt:lpstr>
      <vt:lpstr>Arial</vt:lpstr>
      <vt:lpstr>Roboto Thin</vt:lpstr>
      <vt:lpstr>21_BasicWhite</vt:lpstr>
      <vt:lpstr>GOUVERNANCE OUVERTE EN RÉPUBLIQUE DU BÉNIN :  LE CHEMIN PARCOURU</vt:lpstr>
      <vt:lpstr>Sommaire</vt:lpstr>
      <vt:lpstr> </vt:lpstr>
      <vt:lpstr> </vt:lpstr>
      <vt:lpstr>Présentation PowerPoint</vt:lpstr>
      <vt:lpstr>Présentation PowerPoint</vt:lpstr>
      <vt:lpstr>Présentation PowerPoint</vt:lpstr>
      <vt:lpstr>Présentation PowerPoint</vt:lpstr>
      <vt:lpstr>Présentation PowerPoint</vt:lpstr>
      <vt:lpstr>Autres outils / canaux de promotion de la participation du public au processus budgétaire </vt:lpstr>
      <vt:lpstr>Présentation PowerPoint</vt:lpstr>
      <vt:lpstr>Présentation PowerPoint</vt:lpstr>
      <vt:lpstr>Merci !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the presentation goes here</dc:title>
  <dc:creator>Michael Castro</dc:creator>
  <cp:lastModifiedBy>HP</cp:lastModifiedBy>
  <cp:revision>106</cp:revision>
  <cp:lastPrinted>2022-09-21T15:30:11Z</cp:lastPrinted>
  <dcterms:created xsi:type="dcterms:W3CDTF">2022-09-15T08:35:28Z</dcterms:created>
  <dcterms:modified xsi:type="dcterms:W3CDTF">2023-11-18T21:23:00Z</dcterms:modified>
</cp:coreProperties>
</file>