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64" r:id="rId3"/>
    <p:sldId id="363" r:id="rId4"/>
    <p:sldId id="268" r:id="rId5"/>
    <p:sldId id="358" r:id="rId6"/>
    <p:sldId id="365" r:id="rId7"/>
    <p:sldId id="366" r:id="rId8"/>
    <p:sldId id="362"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19" autoAdjust="0"/>
  </p:normalViewPr>
  <p:slideViewPr>
    <p:cSldViewPr snapToGrid="0">
      <p:cViewPr varScale="1">
        <p:scale>
          <a:sx n="121" d="100"/>
          <a:sy n="121" d="100"/>
        </p:scale>
        <p:origin x="4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2D72F-9372-4415-9523-C4EE8ABB7820}" type="doc">
      <dgm:prSet loTypeId="urn:microsoft.com/office/officeart/2011/layout/CircleProcess" loCatId="process" qsTypeId="urn:microsoft.com/office/officeart/2005/8/quickstyle/simple1" qsCatId="simple" csTypeId="urn:microsoft.com/office/officeart/2005/8/colors/accent2_1" csCatId="accent2" phldr="1"/>
      <dgm:spPr/>
    </dgm:pt>
    <dgm:pt modelId="{429486E6-74DE-4473-9696-B494781B43F6}">
      <dgm:prSet phldrT="[Text]"/>
      <dgm:spPr/>
      <dgm:t>
        <a:bodyPr/>
        <a:lstStyle/>
        <a:p>
          <a:r>
            <a:rPr lang="fr-FR" noProof="0" dirty="0">
              <a:latin typeface="72 Light" panose="020B0303030000000003" pitchFamily="34" charset="0"/>
              <a:cs typeface="72 Light" panose="020B0303030000000003" pitchFamily="34" charset="0"/>
            </a:rPr>
            <a:t>Contexte de réformes de la gestion des finances publiques à Madagascar</a:t>
          </a:r>
        </a:p>
      </dgm:t>
    </dgm:pt>
    <dgm:pt modelId="{69B2E371-7132-436B-AECC-DC87EF7A8AA8}" type="parTrans" cxnId="{83FD5BEC-F50E-48C7-BA5D-378EBEE6C476}">
      <dgm:prSet/>
      <dgm:spPr/>
      <dgm:t>
        <a:bodyPr/>
        <a:lstStyle/>
        <a:p>
          <a:endParaRPr lang="en-GB">
            <a:solidFill>
              <a:schemeClr val="bg2"/>
            </a:solidFill>
          </a:endParaRPr>
        </a:p>
      </dgm:t>
    </dgm:pt>
    <dgm:pt modelId="{5308E944-2F08-4A15-9075-D832A78B0649}" type="sibTrans" cxnId="{83FD5BEC-F50E-48C7-BA5D-378EBEE6C476}">
      <dgm:prSet/>
      <dgm:spPr/>
      <dgm:t>
        <a:bodyPr/>
        <a:lstStyle/>
        <a:p>
          <a:endParaRPr lang="en-GB">
            <a:solidFill>
              <a:schemeClr val="bg2"/>
            </a:solidFill>
          </a:endParaRPr>
        </a:p>
      </dgm:t>
    </dgm:pt>
    <dgm:pt modelId="{C711CA2F-8D49-419D-955F-F24284A11E1E}">
      <dgm:prSet phldrT="[Text]"/>
      <dgm:spPr/>
      <dgm:t>
        <a:bodyPr/>
        <a:lstStyle/>
        <a:p>
          <a:r>
            <a:rPr lang="fr-FR" dirty="0">
              <a:latin typeface="72 Light" panose="020B0303030000000003" pitchFamily="34" charset="0"/>
              <a:cs typeface="72 Light" panose="020B0303030000000003" pitchFamily="34" charset="0"/>
            </a:rPr>
            <a:t>Présentation du diagnostic de la chaine PPBSE au Ministère de l’Education Nationale</a:t>
          </a:r>
          <a:endParaRPr lang="en-GB" dirty="0">
            <a:latin typeface="72 Light" panose="020B0303030000000003" pitchFamily="34" charset="0"/>
            <a:cs typeface="72 Light" panose="020B0303030000000003" pitchFamily="34" charset="0"/>
          </a:endParaRPr>
        </a:p>
      </dgm:t>
    </dgm:pt>
    <dgm:pt modelId="{034CA6BE-F63D-487D-9FA3-5D1DCB27A20D}" type="parTrans" cxnId="{0FC75354-BA72-4F51-9471-AFBDF2A94639}">
      <dgm:prSet/>
      <dgm:spPr/>
      <dgm:t>
        <a:bodyPr/>
        <a:lstStyle/>
        <a:p>
          <a:endParaRPr lang="en-GB">
            <a:solidFill>
              <a:schemeClr val="bg2"/>
            </a:solidFill>
          </a:endParaRPr>
        </a:p>
      </dgm:t>
    </dgm:pt>
    <dgm:pt modelId="{3D20355F-F9B5-4761-84B9-7D2D4DB0AD52}" type="sibTrans" cxnId="{0FC75354-BA72-4F51-9471-AFBDF2A94639}">
      <dgm:prSet/>
      <dgm:spPr/>
      <dgm:t>
        <a:bodyPr/>
        <a:lstStyle/>
        <a:p>
          <a:endParaRPr lang="en-GB">
            <a:solidFill>
              <a:schemeClr val="bg2"/>
            </a:solidFill>
          </a:endParaRPr>
        </a:p>
      </dgm:t>
    </dgm:pt>
    <dgm:pt modelId="{8CFD78BD-9521-44A1-B476-8C618535941F}">
      <dgm:prSet phldrT="[Text]"/>
      <dgm:spPr/>
      <dgm:t>
        <a:bodyPr/>
        <a:lstStyle/>
        <a:p>
          <a:r>
            <a:rPr lang="fr-FR" noProof="0" dirty="0">
              <a:latin typeface="72 Light" panose="020B0303030000000003" pitchFamily="34" charset="0"/>
              <a:cs typeface="72 Light" panose="020B0303030000000003" pitchFamily="34" charset="0"/>
            </a:rPr>
            <a:t>Résultats préliminaires du diagnostic de la chaine PPBSE à Madagascar: </a:t>
          </a:r>
          <a:r>
            <a:rPr lang="fr-FR" noProof="0" dirty="0">
              <a:solidFill>
                <a:schemeClr val="tx1"/>
              </a:solidFill>
              <a:latin typeface="72 Light" panose="020B0303030000000003" pitchFamily="34" charset="0"/>
              <a:cs typeface="72 Light" panose="020B0303030000000003" pitchFamily="34" charset="0"/>
            </a:rPr>
            <a:t>Quels défis et opportunités?</a:t>
          </a:r>
        </a:p>
      </dgm:t>
    </dgm:pt>
    <dgm:pt modelId="{A77D7E6F-21B4-4C14-9B04-83D482A62CBA}" type="parTrans" cxnId="{2842F7F5-EC65-4E1D-AF94-C4FFA4D9CCC7}">
      <dgm:prSet/>
      <dgm:spPr/>
      <dgm:t>
        <a:bodyPr/>
        <a:lstStyle/>
        <a:p>
          <a:endParaRPr lang="en-GB">
            <a:solidFill>
              <a:schemeClr val="bg2"/>
            </a:solidFill>
          </a:endParaRPr>
        </a:p>
      </dgm:t>
    </dgm:pt>
    <dgm:pt modelId="{55BC3115-7EB5-4DF6-A797-99BD407D60A4}" type="sibTrans" cxnId="{2842F7F5-EC65-4E1D-AF94-C4FFA4D9CCC7}">
      <dgm:prSet/>
      <dgm:spPr/>
      <dgm:t>
        <a:bodyPr/>
        <a:lstStyle/>
        <a:p>
          <a:endParaRPr lang="en-GB">
            <a:solidFill>
              <a:schemeClr val="bg2"/>
            </a:solidFill>
          </a:endParaRPr>
        </a:p>
      </dgm:t>
    </dgm:pt>
    <dgm:pt modelId="{A1F7045F-FC72-43F5-AFE0-D3D1197EBDBE}">
      <dgm:prSet phldrT="[Text]"/>
      <dgm:spPr/>
      <dgm:t>
        <a:bodyPr/>
        <a:lstStyle/>
        <a:p>
          <a:r>
            <a:rPr lang="fr-FR" noProof="0" dirty="0">
              <a:solidFill>
                <a:schemeClr val="tx1"/>
              </a:solidFill>
              <a:latin typeface="72 Light" panose="020B0303030000000003" pitchFamily="34" charset="0"/>
              <a:cs typeface="72 Light" panose="020B0303030000000003" pitchFamily="34" charset="0"/>
            </a:rPr>
            <a:t>Perspectives et recommandations</a:t>
          </a:r>
        </a:p>
      </dgm:t>
    </dgm:pt>
    <dgm:pt modelId="{0E5C3C87-5190-44F8-A88E-AF544747E292}" type="parTrans" cxnId="{7B3C8253-F983-4172-985F-1AD407AD5335}">
      <dgm:prSet/>
      <dgm:spPr/>
      <dgm:t>
        <a:bodyPr/>
        <a:lstStyle/>
        <a:p>
          <a:endParaRPr lang="fr-FR"/>
        </a:p>
      </dgm:t>
    </dgm:pt>
    <dgm:pt modelId="{9993F272-5BCE-4E36-9B84-811F654B5959}" type="sibTrans" cxnId="{7B3C8253-F983-4172-985F-1AD407AD5335}">
      <dgm:prSet/>
      <dgm:spPr/>
      <dgm:t>
        <a:bodyPr/>
        <a:lstStyle/>
        <a:p>
          <a:endParaRPr lang="fr-FR"/>
        </a:p>
      </dgm:t>
    </dgm:pt>
    <dgm:pt modelId="{B3446AA1-8C6B-4A6B-A9FF-8E02834951A9}" type="pres">
      <dgm:prSet presAssocID="{39A2D72F-9372-4415-9523-C4EE8ABB7820}" presName="Name0" presStyleCnt="0">
        <dgm:presLayoutVars>
          <dgm:chMax val="11"/>
          <dgm:chPref val="11"/>
          <dgm:dir/>
          <dgm:resizeHandles/>
        </dgm:presLayoutVars>
      </dgm:prSet>
      <dgm:spPr/>
    </dgm:pt>
    <dgm:pt modelId="{205DAF17-1BE0-49D8-A50C-139E83DCA33F}" type="pres">
      <dgm:prSet presAssocID="{A1F7045F-FC72-43F5-AFE0-D3D1197EBDBE}" presName="Accent4" presStyleCnt="0"/>
      <dgm:spPr/>
    </dgm:pt>
    <dgm:pt modelId="{D1475A16-F57F-415F-8BEE-C305280F3F2B}" type="pres">
      <dgm:prSet presAssocID="{A1F7045F-FC72-43F5-AFE0-D3D1197EBDBE}" presName="Accent" presStyleLbl="node1" presStyleIdx="0" presStyleCnt="4"/>
      <dgm:spPr/>
    </dgm:pt>
    <dgm:pt modelId="{B43384D6-7E5D-4858-B08E-0EC1506AB86D}" type="pres">
      <dgm:prSet presAssocID="{A1F7045F-FC72-43F5-AFE0-D3D1197EBDBE}" presName="ParentBackground4" presStyleCnt="0"/>
      <dgm:spPr/>
    </dgm:pt>
    <dgm:pt modelId="{263B9C0A-DE41-40CE-8A42-6A34A8A7F38A}" type="pres">
      <dgm:prSet presAssocID="{A1F7045F-FC72-43F5-AFE0-D3D1197EBDBE}" presName="ParentBackground" presStyleLbl="fgAcc1" presStyleIdx="0" presStyleCnt="4"/>
      <dgm:spPr/>
    </dgm:pt>
    <dgm:pt modelId="{5FF73070-5EDF-48BA-B1F9-9A44386CB154}" type="pres">
      <dgm:prSet presAssocID="{A1F7045F-FC72-43F5-AFE0-D3D1197EBDBE}" presName="Parent4" presStyleLbl="revTx" presStyleIdx="0" presStyleCnt="0">
        <dgm:presLayoutVars>
          <dgm:chMax val="1"/>
          <dgm:chPref val="1"/>
          <dgm:bulletEnabled val="1"/>
        </dgm:presLayoutVars>
      </dgm:prSet>
      <dgm:spPr/>
    </dgm:pt>
    <dgm:pt modelId="{55745C49-5BDF-43BE-B82C-701D36747F3E}" type="pres">
      <dgm:prSet presAssocID="{8CFD78BD-9521-44A1-B476-8C618535941F}" presName="Accent3" presStyleCnt="0"/>
      <dgm:spPr/>
    </dgm:pt>
    <dgm:pt modelId="{4F2B6C0B-7CFC-40C6-9E32-415D6397E622}" type="pres">
      <dgm:prSet presAssocID="{8CFD78BD-9521-44A1-B476-8C618535941F}" presName="Accent" presStyleLbl="node1" presStyleIdx="1" presStyleCnt="4"/>
      <dgm:spPr/>
    </dgm:pt>
    <dgm:pt modelId="{B4AB4830-2467-47B6-8451-E8F58C8B388B}" type="pres">
      <dgm:prSet presAssocID="{8CFD78BD-9521-44A1-B476-8C618535941F}" presName="ParentBackground3" presStyleCnt="0"/>
      <dgm:spPr/>
    </dgm:pt>
    <dgm:pt modelId="{D1302D59-0BD0-41C1-BC4F-5F756E51B695}" type="pres">
      <dgm:prSet presAssocID="{8CFD78BD-9521-44A1-B476-8C618535941F}" presName="ParentBackground" presStyleLbl="fgAcc1" presStyleIdx="1" presStyleCnt="4"/>
      <dgm:spPr/>
    </dgm:pt>
    <dgm:pt modelId="{15875D3D-4582-4F95-902C-31BA29863B7D}" type="pres">
      <dgm:prSet presAssocID="{8CFD78BD-9521-44A1-B476-8C618535941F}" presName="Parent3" presStyleLbl="revTx" presStyleIdx="0" presStyleCnt="0">
        <dgm:presLayoutVars>
          <dgm:chMax val="1"/>
          <dgm:chPref val="1"/>
          <dgm:bulletEnabled val="1"/>
        </dgm:presLayoutVars>
      </dgm:prSet>
      <dgm:spPr/>
    </dgm:pt>
    <dgm:pt modelId="{91D6C81A-D156-43CB-BA58-E5B0D0857438}" type="pres">
      <dgm:prSet presAssocID="{C711CA2F-8D49-419D-955F-F24284A11E1E}" presName="Accent2" presStyleCnt="0"/>
      <dgm:spPr/>
    </dgm:pt>
    <dgm:pt modelId="{E2595900-D989-4EB1-AB0D-A70C0EFFDE6F}" type="pres">
      <dgm:prSet presAssocID="{C711CA2F-8D49-419D-955F-F24284A11E1E}" presName="Accent" presStyleLbl="node1" presStyleIdx="2" presStyleCnt="4"/>
      <dgm:spPr/>
    </dgm:pt>
    <dgm:pt modelId="{D443A232-4393-40FB-B7AB-694137876C6A}" type="pres">
      <dgm:prSet presAssocID="{C711CA2F-8D49-419D-955F-F24284A11E1E}" presName="ParentBackground2" presStyleCnt="0"/>
      <dgm:spPr/>
    </dgm:pt>
    <dgm:pt modelId="{F03DD440-6A73-4C26-A62D-2FC1828ED6A7}" type="pres">
      <dgm:prSet presAssocID="{C711CA2F-8D49-419D-955F-F24284A11E1E}" presName="ParentBackground" presStyleLbl="fgAcc1" presStyleIdx="2" presStyleCnt="4"/>
      <dgm:spPr/>
    </dgm:pt>
    <dgm:pt modelId="{EF1D4148-A46F-420E-B6B7-F3FF463A6393}" type="pres">
      <dgm:prSet presAssocID="{C711CA2F-8D49-419D-955F-F24284A11E1E}" presName="Parent2" presStyleLbl="revTx" presStyleIdx="0" presStyleCnt="0">
        <dgm:presLayoutVars>
          <dgm:chMax val="1"/>
          <dgm:chPref val="1"/>
          <dgm:bulletEnabled val="1"/>
        </dgm:presLayoutVars>
      </dgm:prSet>
      <dgm:spPr/>
    </dgm:pt>
    <dgm:pt modelId="{4403146C-0057-4179-BC76-41E6D668C278}" type="pres">
      <dgm:prSet presAssocID="{429486E6-74DE-4473-9696-B494781B43F6}" presName="Accent1" presStyleCnt="0"/>
      <dgm:spPr/>
    </dgm:pt>
    <dgm:pt modelId="{F50D5818-C7DE-417A-B65B-7ACA4C51AE95}" type="pres">
      <dgm:prSet presAssocID="{429486E6-74DE-4473-9696-B494781B43F6}" presName="Accent" presStyleLbl="node1" presStyleIdx="3" presStyleCnt="4"/>
      <dgm:spPr/>
    </dgm:pt>
    <dgm:pt modelId="{A95CCCD8-52A9-43D4-BCBB-E3F14D78244A}" type="pres">
      <dgm:prSet presAssocID="{429486E6-74DE-4473-9696-B494781B43F6}" presName="ParentBackground1" presStyleCnt="0"/>
      <dgm:spPr/>
    </dgm:pt>
    <dgm:pt modelId="{ED397034-4A12-4488-8C55-0D81B5EBE596}" type="pres">
      <dgm:prSet presAssocID="{429486E6-74DE-4473-9696-B494781B43F6}" presName="ParentBackground" presStyleLbl="fgAcc1" presStyleIdx="3" presStyleCnt="4"/>
      <dgm:spPr/>
    </dgm:pt>
    <dgm:pt modelId="{74944397-62EE-444E-9621-9B048090508E}" type="pres">
      <dgm:prSet presAssocID="{429486E6-74DE-4473-9696-B494781B43F6}" presName="Parent1" presStyleLbl="revTx" presStyleIdx="0" presStyleCnt="0">
        <dgm:presLayoutVars>
          <dgm:chMax val="1"/>
          <dgm:chPref val="1"/>
          <dgm:bulletEnabled val="1"/>
        </dgm:presLayoutVars>
      </dgm:prSet>
      <dgm:spPr/>
    </dgm:pt>
  </dgm:ptLst>
  <dgm:cxnLst>
    <dgm:cxn modelId="{73017108-2167-420D-9840-6CDCA482F421}" type="presOf" srcId="{C711CA2F-8D49-419D-955F-F24284A11E1E}" destId="{EF1D4148-A46F-420E-B6B7-F3FF463A6393}" srcOrd="1" destOrd="0" presId="urn:microsoft.com/office/officeart/2011/layout/CircleProcess"/>
    <dgm:cxn modelId="{C2FFD015-0091-4C50-940C-7AE9A2D8896A}" type="presOf" srcId="{C711CA2F-8D49-419D-955F-F24284A11E1E}" destId="{F03DD440-6A73-4C26-A62D-2FC1828ED6A7}" srcOrd="0" destOrd="0" presId="urn:microsoft.com/office/officeart/2011/layout/CircleProcess"/>
    <dgm:cxn modelId="{DE7D9F20-4C2D-4138-AFCD-01C0CA69B5B8}" type="presOf" srcId="{429486E6-74DE-4473-9696-B494781B43F6}" destId="{74944397-62EE-444E-9621-9B048090508E}" srcOrd="1" destOrd="0" presId="urn:microsoft.com/office/officeart/2011/layout/CircleProcess"/>
    <dgm:cxn modelId="{7B3C8253-F983-4172-985F-1AD407AD5335}" srcId="{39A2D72F-9372-4415-9523-C4EE8ABB7820}" destId="{A1F7045F-FC72-43F5-AFE0-D3D1197EBDBE}" srcOrd="3" destOrd="0" parTransId="{0E5C3C87-5190-44F8-A88E-AF544747E292}" sibTransId="{9993F272-5BCE-4E36-9B84-811F654B5959}"/>
    <dgm:cxn modelId="{0FC75354-BA72-4F51-9471-AFBDF2A94639}" srcId="{39A2D72F-9372-4415-9523-C4EE8ABB7820}" destId="{C711CA2F-8D49-419D-955F-F24284A11E1E}" srcOrd="1" destOrd="0" parTransId="{034CA6BE-F63D-487D-9FA3-5D1DCB27A20D}" sibTransId="{3D20355F-F9B5-4761-84B9-7D2D4DB0AD52}"/>
    <dgm:cxn modelId="{0E640E73-01DC-46FC-ABB8-2A4525787DFE}" type="presOf" srcId="{A1F7045F-FC72-43F5-AFE0-D3D1197EBDBE}" destId="{5FF73070-5EDF-48BA-B1F9-9A44386CB154}" srcOrd="1" destOrd="0" presId="urn:microsoft.com/office/officeart/2011/layout/CircleProcess"/>
    <dgm:cxn modelId="{2093458C-EBCA-4DAA-AC15-AD5FD7330475}" type="presOf" srcId="{8CFD78BD-9521-44A1-B476-8C618535941F}" destId="{D1302D59-0BD0-41C1-BC4F-5F756E51B695}" srcOrd="0" destOrd="0" presId="urn:microsoft.com/office/officeart/2011/layout/CircleProcess"/>
    <dgm:cxn modelId="{5D4619C1-FDDE-4465-A34F-2F909067666F}" type="presOf" srcId="{A1F7045F-FC72-43F5-AFE0-D3D1197EBDBE}" destId="{263B9C0A-DE41-40CE-8A42-6A34A8A7F38A}" srcOrd="0" destOrd="0" presId="urn:microsoft.com/office/officeart/2011/layout/CircleProcess"/>
    <dgm:cxn modelId="{14BA9BCE-34F5-44DC-AC9F-65D10B385C91}" type="presOf" srcId="{8CFD78BD-9521-44A1-B476-8C618535941F}" destId="{15875D3D-4582-4F95-902C-31BA29863B7D}" srcOrd="1" destOrd="0" presId="urn:microsoft.com/office/officeart/2011/layout/CircleProcess"/>
    <dgm:cxn modelId="{3274DEDB-B7C2-4A1A-8551-2A5FEF5D7CD5}" type="presOf" srcId="{39A2D72F-9372-4415-9523-C4EE8ABB7820}" destId="{B3446AA1-8C6B-4A6B-A9FF-8E02834951A9}" srcOrd="0" destOrd="0" presId="urn:microsoft.com/office/officeart/2011/layout/CircleProcess"/>
    <dgm:cxn modelId="{03BADAE6-4471-4544-85DC-37023836B764}" type="presOf" srcId="{429486E6-74DE-4473-9696-B494781B43F6}" destId="{ED397034-4A12-4488-8C55-0D81B5EBE596}" srcOrd="0" destOrd="0" presId="urn:microsoft.com/office/officeart/2011/layout/CircleProcess"/>
    <dgm:cxn modelId="{83FD5BEC-F50E-48C7-BA5D-378EBEE6C476}" srcId="{39A2D72F-9372-4415-9523-C4EE8ABB7820}" destId="{429486E6-74DE-4473-9696-B494781B43F6}" srcOrd="0" destOrd="0" parTransId="{69B2E371-7132-436B-AECC-DC87EF7A8AA8}" sibTransId="{5308E944-2F08-4A15-9075-D832A78B0649}"/>
    <dgm:cxn modelId="{2842F7F5-EC65-4E1D-AF94-C4FFA4D9CCC7}" srcId="{39A2D72F-9372-4415-9523-C4EE8ABB7820}" destId="{8CFD78BD-9521-44A1-B476-8C618535941F}" srcOrd="2" destOrd="0" parTransId="{A77D7E6F-21B4-4C14-9B04-83D482A62CBA}" sibTransId="{55BC3115-7EB5-4DF6-A797-99BD407D60A4}"/>
    <dgm:cxn modelId="{F4291AA4-9DA9-4567-828D-E34C6CDF81E4}" type="presParOf" srcId="{B3446AA1-8C6B-4A6B-A9FF-8E02834951A9}" destId="{205DAF17-1BE0-49D8-A50C-139E83DCA33F}" srcOrd="0" destOrd="0" presId="urn:microsoft.com/office/officeart/2011/layout/CircleProcess"/>
    <dgm:cxn modelId="{6411618F-4549-45BF-B775-769F4407F04C}" type="presParOf" srcId="{205DAF17-1BE0-49D8-A50C-139E83DCA33F}" destId="{D1475A16-F57F-415F-8BEE-C305280F3F2B}" srcOrd="0" destOrd="0" presId="urn:microsoft.com/office/officeart/2011/layout/CircleProcess"/>
    <dgm:cxn modelId="{A89333F3-0DD9-4BD7-85BB-C33A08471B74}" type="presParOf" srcId="{B3446AA1-8C6B-4A6B-A9FF-8E02834951A9}" destId="{B43384D6-7E5D-4858-B08E-0EC1506AB86D}" srcOrd="1" destOrd="0" presId="urn:microsoft.com/office/officeart/2011/layout/CircleProcess"/>
    <dgm:cxn modelId="{C4DF44CD-0BFC-42A4-9C42-7E9DCE2D3EDD}" type="presParOf" srcId="{B43384D6-7E5D-4858-B08E-0EC1506AB86D}" destId="{263B9C0A-DE41-40CE-8A42-6A34A8A7F38A}" srcOrd="0" destOrd="0" presId="urn:microsoft.com/office/officeart/2011/layout/CircleProcess"/>
    <dgm:cxn modelId="{FEE3F46D-773C-4BD9-901A-30FD66B81DFC}" type="presParOf" srcId="{B3446AA1-8C6B-4A6B-A9FF-8E02834951A9}" destId="{5FF73070-5EDF-48BA-B1F9-9A44386CB154}" srcOrd="2" destOrd="0" presId="urn:microsoft.com/office/officeart/2011/layout/CircleProcess"/>
    <dgm:cxn modelId="{0B12D844-AF5B-4A44-8EA0-F00E3060FA41}" type="presParOf" srcId="{B3446AA1-8C6B-4A6B-A9FF-8E02834951A9}" destId="{55745C49-5BDF-43BE-B82C-701D36747F3E}" srcOrd="3" destOrd="0" presId="urn:microsoft.com/office/officeart/2011/layout/CircleProcess"/>
    <dgm:cxn modelId="{34583799-A549-46DF-AF34-E0AE113F1BCB}" type="presParOf" srcId="{55745C49-5BDF-43BE-B82C-701D36747F3E}" destId="{4F2B6C0B-7CFC-40C6-9E32-415D6397E622}" srcOrd="0" destOrd="0" presId="urn:microsoft.com/office/officeart/2011/layout/CircleProcess"/>
    <dgm:cxn modelId="{07C5F331-1415-4625-A2AE-B1CE9DB23A67}" type="presParOf" srcId="{B3446AA1-8C6B-4A6B-A9FF-8E02834951A9}" destId="{B4AB4830-2467-47B6-8451-E8F58C8B388B}" srcOrd="4" destOrd="0" presId="urn:microsoft.com/office/officeart/2011/layout/CircleProcess"/>
    <dgm:cxn modelId="{B25ABC3E-A000-463D-9B24-CC677C3C3030}" type="presParOf" srcId="{B4AB4830-2467-47B6-8451-E8F58C8B388B}" destId="{D1302D59-0BD0-41C1-BC4F-5F756E51B695}" srcOrd="0" destOrd="0" presId="urn:microsoft.com/office/officeart/2011/layout/CircleProcess"/>
    <dgm:cxn modelId="{494250ED-1E83-4B3F-A71F-3E733A3E15B5}" type="presParOf" srcId="{B3446AA1-8C6B-4A6B-A9FF-8E02834951A9}" destId="{15875D3D-4582-4F95-902C-31BA29863B7D}" srcOrd="5" destOrd="0" presId="urn:microsoft.com/office/officeart/2011/layout/CircleProcess"/>
    <dgm:cxn modelId="{691590D6-E3C0-4949-82FD-716D1635D245}" type="presParOf" srcId="{B3446AA1-8C6B-4A6B-A9FF-8E02834951A9}" destId="{91D6C81A-D156-43CB-BA58-E5B0D0857438}" srcOrd="6" destOrd="0" presId="urn:microsoft.com/office/officeart/2011/layout/CircleProcess"/>
    <dgm:cxn modelId="{60A6A219-8D5D-4395-AA1D-3B53409A89DD}" type="presParOf" srcId="{91D6C81A-D156-43CB-BA58-E5B0D0857438}" destId="{E2595900-D989-4EB1-AB0D-A70C0EFFDE6F}" srcOrd="0" destOrd="0" presId="urn:microsoft.com/office/officeart/2011/layout/CircleProcess"/>
    <dgm:cxn modelId="{77872B92-6381-4C07-89CF-75A04A5549E2}" type="presParOf" srcId="{B3446AA1-8C6B-4A6B-A9FF-8E02834951A9}" destId="{D443A232-4393-40FB-B7AB-694137876C6A}" srcOrd="7" destOrd="0" presId="urn:microsoft.com/office/officeart/2011/layout/CircleProcess"/>
    <dgm:cxn modelId="{0D0C71A0-A0DB-4032-ABAC-0F81A94F74F5}" type="presParOf" srcId="{D443A232-4393-40FB-B7AB-694137876C6A}" destId="{F03DD440-6A73-4C26-A62D-2FC1828ED6A7}" srcOrd="0" destOrd="0" presId="urn:microsoft.com/office/officeart/2011/layout/CircleProcess"/>
    <dgm:cxn modelId="{37197EE2-CEB8-4E37-A4CB-BAD6F1C9B400}" type="presParOf" srcId="{B3446AA1-8C6B-4A6B-A9FF-8E02834951A9}" destId="{EF1D4148-A46F-420E-B6B7-F3FF463A6393}" srcOrd="8" destOrd="0" presId="urn:microsoft.com/office/officeart/2011/layout/CircleProcess"/>
    <dgm:cxn modelId="{A050FE02-6ABD-41FA-A6CE-BF41AAC28E8F}" type="presParOf" srcId="{B3446AA1-8C6B-4A6B-A9FF-8E02834951A9}" destId="{4403146C-0057-4179-BC76-41E6D668C278}" srcOrd="9" destOrd="0" presId="urn:microsoft.com/office/officeart/2011/layout/CircleProcess"/>
    <dgm:cxn modelId="{702452A3-8CC2-49D9-9DDF-B7BD051ED6CB}" type="presParOf" srcId="{4403146C-0057-4179-BC76-41E6D668C278}" destId="{F50D5818-C7DE-417A-B65B-7ACA4C51AE95}" srcOrd="0" destOrd="0" presId="urn:microsoft.com/office/officeart/2011/layout/CircleProcess"/>
    <dgm:cxn modelId="{88F43416-48DD-4A8C-97AC-51A59B2B15C7}" type="presParOf" srcId="{B3446AA1-8C6B-4A6B-A9FF-8E02834951A9}" destId="{A95CCCD8-52A9-43D4-BCBB-E3F14D78244A}" srcOrd="10" destOrd="0" presId="urn:microsoft.com/office/officeart/2011/layout/CircleProcess"/>
    <dgm:cxn modelId="{FCE67516-644C-4497-92BA-C1F6EB01F6DF}" type="presParOf" srcId="{A95CCCD8-52A9-43D4-BCBB-E3F14D78244A}" destId="{ED397034-4A12-4488-8C55-0D81B5EBE596}" srcOrd="0" destOrd="0" presId="urn:microsoft.com/office/officeart/2011/layout/CircleProcess"/>
    <dgm:cxn modelId="{7603187F-6173-4677-8DFC-D86CB26E9910}" type="presParOf" srcId="{B3446AA1-8C6B-4A6B-A9FF-8E02834951A9}" destId="{74944397-62EE-444E-9621-9B048090508E}"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3F54E-C715-4E15-8D64-ABF2CFD1E75A}"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F2646C06-C0B0-4EB6-8E75-13DDA04A8BFF}">
      <dgm:prSet custT="1"/>
      <dgm:spPr/>
      <dgm:t>
        <a:bodyPr/>
        <a:lstStyle/>
        <a:p>
          <a:r>
            <a:rPr lang="fr-FR" sz="2000">
              <a:latin typeface="72 Light" panose="020B0303030000000003" pitchFamily="34" charset="0"/>
              <a:cs typeface="72 Light" panose="020B0303030000000003" pitchFamily="34" charset="0"/>
            </a:rPr>
            <a:t>Défis</a:t>
          </a:r>
          <a:endParaRPr lang="en-US" sz="2000" dirty="0">
            <a:latin typeface="72 Light" panose="020B0303030000000003" pitchFamily="34" charset="0"/>
            <a:cs typeface="72 Light" panose="020B0303030000000003" pitchFamily="34" charset="0"/>
          </a:endParaRPr>
        </a:p>
      </dgm:t>
    </dgm:pt>
    <dgm:pt modelId="{594F2B31-C2DF-49EB-9814-DC323EB45D6E}" type="parTrans" cxnId="{FD53E16B-7ABD-4F06-A9E0-B24FFC36DB12}">
      <dgm:prSet/>
      <dgm:spPr/>
      <dgm:t>
        <a:bodyPr/>
        <a:lstStyle/>
        <a:p>
          <a:endParaRPr lang="en-US" sz="1200">
            <a:latin typeface="72 Light" panose="020B0303030000000003" pitchFamily="34" charset="0"/>
            <a:cs typeface="72 Light" panose="020B0303030000000003" pitchFamily="34" charset="0"/>
          </a:endParaRPr>
        </a:p>
      </dgm:t>
    </dgm:pt>
    <dgm:pt modelId="{86726DBE-64B0-4AFD-ADCD-9264D6B36FA7}" type="sibTrans" cxnId="{FD53E16B-7ABD-4F06-A9E0-B24FFC36DB12}">
      <dgm:prSet/>
      <dgm:spPr/>
      <dgm:t>
        <a:bodyPr/>
        <a:lstStyle/>
        <a:p>
          <a:endParaRPr lang="en-US" sz="1200">
            <a:latin typeface="72 Light" panose="020B0303030000000003" pitchFamily="34" charset="0"/>
            <a:cs typeface="72 Light" panose="020B0303030000000003" pitchFamily="34" charset="0"/>
          </a:endParaRPr>
        </a:p>
      </dgm:t>
    </dgm:pt>
    <dgm:pt modelId="{A6A54AA4-1B75-4727-B6E1-685C1D8841A6}">
      <dgm:prSet custT="1"/>
      <dgm:spPr/>
      <dgm:t>
        <a:bodyPr/>
        <a:lstStyle/>
        <a:p>
          <a:r>
            <a:rPr lang="fr-FR" sz="1600">
              <a:latin typeface="72 Light" panose="020B0303030000000003" pitchFamily="34" charset="0"/>
              <a:cs typeface="72 Light" panose="020B0303030000000003" pitchFamily="34" charset="0"/>
            </a:rPr>
            <a:t>Contrôle budgétaire reste faible (Enquête Budget Ouvert 2017)</a:t>
          </a:r>
          <a:endParaRPr lang="en-US" sz="1600" dirty="0">
            <a:latin typeface="72 Light" panose="020B0303030000000003" pitchFamily="34" charset="0"/>
            <a:cs typeface="72 Light" panose="020B0303030000000003" pitchFamily="34" charset="0"/>
          </a:endParaRPr>
        </a:p>
      </dgm:t>
    </dgm:pt>
    <dgm:pt modelId="{B95A82BA-530D-43FF-8FD4-1A871E51174C}" type="parTrans" cxnId="{237D845C-262D-4EA3-A2FF-73678A063909}">
      <dgm:prSet/>
      <dgm:spPr/>
      <dgm:t>
        <a:bodyPr/>
        <a:lstStyle/>
        <a:p>
          <a:endParaRPr lang="en-US" sz="1200">
            <a:latin typeface="72 Light" panose="020B0303030000000003" pitchFamily="34" charset="0"/>
            <a:cs typeface="72 Light" panose="020B0303030000000003" pitchFamily="34" charset="0"/>
          </a:endParaRPr>
        </a:p>
      </dgm:t>
    </dgm:pt>
    <dgm:pt modelId="{B95738AF-CC0B-4E09-99A7-2AC4E17F941D}" type="sibTrans" cxnId="{237D845C-262D-4EA3-A2FF-73678A063909}">
      <dgm:prSet/>
      <dgm:spPr/>
      <dgm:t>
        <a:bodyPr/>
        <a:lstStyle/>
        <a:p>
          <a:endParaRPr lang="en-US" sz="1200">
            <a:latin typeface="72 Light" panose="020B0303030000000003" pitchFamily="34" charset="0"/>
            <a:cs typeface="72 Light" panose="020B0303030000000003" pitchFamily="34" charset="0"/>
          </a:endParaRPr>
        </a:p>
      </dgm:t>
    </dgm:pt>
    <dgm:pt modelId="{45387889-DF9E-4107-833F-C4E791C2A8BC}">
      <dgm:prSet custT="1"/>
      <dgm:spPr/>
      <dgm:t>
        <a:bodyPr/>
        <a:lstStyle/>
        <a:p>
          <a:r>
            <a:rPr lang="fr-FR" sz="1600">
              <a:latin typeface="72 Light" panose="020B0303030000000003" pitchFamily="34" charset="0"/>
              <a:cs typeface="72 Light" panose="020B0303030000000003" pitchFamily="34" charset="0"/>
            </a:rPr>
            <a:t>Faibles cadre institutionnel et efficience de la dépense d’investissement (PIMA 2016)</a:t>
          </a:r>
          <a:endParaRPr lang="en-US" sz="1600" dirty="0">
            <a:latin typeface="72 Light" panose="020B0303030000000003" pitchFamily="34" charset="0"/>
            <a:cs typeface="72 Light" panose="020B0303030000000003" pitchFamily="34" charset="0"/>
          </a:endParaRPr>
        </a:p>
      </dgm:t>
    </dgm:pt>
    <dgm:pt modelId="{7F32D328-DAD7-4619-9438-30DA538B099C}" type="parTrans" cxnId="{ECA34C65-1E6D-426B-8B93-EBCA9978F419}">
      <dgm:prSet/>
      <dgm:spPr/>
      <dgm:t>
        <a:bodyPr/>
        <a:lstStyle/>
        <a:p>
          <a:endParaRPr lang="en-US" sz="1200">
            <a:latin typeface="72 Light" panose="020B0303030000000003" pitchFamily="34" charset="0"/>
            <a:cs typeface="72 Light" panose="020B0303030000000003" pitchFamily="34" charset="0"/>
          </a:endParaRPr>
        </a:p>
      </dgm:t>
    </dgm:pt>
    <dgm:pt modelId="{5431CEE1-782A-4560-AE7F-8AD94973B73E}" type="sibTrans" cxnId="{ECA34C65-1E6D-426B-8B93-EBCA9978F419}">
      <dgm:prSet/>
      <dgm:spPr/>
      <dgm:t>
        <a:bodyPr/>
        <a:lstStyle/>
        <a:p>
          <a:endParaRPr lang="en-US" sz="1200">
            <a:latin typeface="72 Light" panose="020B0303030000000003" pitchFamily="34" charset="0"/>
            <a:cs typeface="72 Light" panose="020B0303030000000003" pitchFamily="34" charset="0"/>
          </a:endParaRPr>
        </a:p>
      </dgm:t>
    </dgm:pt>
    <dgm:pt modelId="{88CFE24E-FA62-407E-86C4-415CB643396B}">
      <dgm:prSet custT="1"/>
      <dgm:spPr/>
      <dgm:t>
        <a:bodyPr/>
        <a:lstStyle/>
        <a:p>
          <a:r>
            <a:rPr lang="fr-FR" sz="2000" dirty="0">
              <a:solidFill>
                <a:schemeClr val="accent2">
                  <a:lumMod val="50000"/>
                </a:schemeClr>
              </a:solidFill>
              <a:latin typeface="72 Light" panose="020B0303030000000003" pitchFamily="34" charset="0"/>
              <a:cs typeface="72 Light" panose="020B0303030000000003" pitchFamily="34" charset="0"/>
            </a:rPr>
            <a:t>Opportunités</a:t>
          </a:r>
          <a:endParaRPr lang="en-US" sz="2000" dirty="0">
            <a:solidFill>
              <a:schemeClr val="accent2">
                <a:lumMod val="50000"/>
              </a:schemeClr>
            </a:solidFill>
            <a:latin typeface="72 Light" panose="020B0303030000000003" pitchFamily="34" charset="0"/>
            <a:cs typeface="72 Light" panose="020B0303030000000003" pitchFamily="34" charset="0"/>
          </a:endParaRPr>
        </a:p>
      </dgm:t>
    </dgm:pt>
    <dgm:pt modelId="{018AB1E0-130D-4BB0-B675-B47F85F6457C}" type="parTrans" cxnId="{449B5457-4FFE-46CE-B036-2F99C2D760FB}">
      <dgm:prSet/>
      <dgm:spPr/>
      <dgm:t>
        <a:bodyPr/>
        <a:lstStyle/>
        <a:p>
          <a:endParaRPr lang="en-US" sz="1200">
            <a:latin typeface="72 Light" panose="020B0303030000000003" pitchFamily="34" charset="0"/>
            <a:cs typeface="72 Light" panose="020B0303030000000003" pitchFamily="34" charset="0"/>
          </a:endParaRPr>
        </a:p>
      </dgm:t>
    </dgm:pt>
    <dgm:pt modelId="{977CC257-4F6D-454E-B7B6-11889249D355}" type="sibTrans" cxnId="{449B5457-4FFE-46CE-B036-2F99C2D760FB}">
      <dgm:prSet/>
      <dgm:spPr/>
      <dgm:t>
        <a:bodyPr/>
        <a:lstStyle/>
        <a:p>
          <a:endParaRPr lang="en-US" sz="1200">
            <a:latin typeface="72 Light" panose="020B0303030000000003" pitchFamily="34" charset="0"/>
            <a:cs typeface="72 Light" panose="020B0303030000000003" pitchFamily="34" charset="0"/>
          </a:endParaRPr>
        </a:p>
      </dgm:t>
    </dgm:pt>
    <dgm:pt modelId="{D92070B2-0470-4334-BED5-B9CBEFB8393B}">
      <dgm:prSet custT="1"/>
      <dgm:spPr/>
      <dgm:t>
        <a:bodyPr/>
        <a:lstStyle/>
        <a:p>
          <a:r>
            <a:rPr lang="fr-FR" sz="1600">
              <a:latin typeface="72 Light" panose="020B0303030000000003" pitchFamily="34" charset="0"/>
              <a:cs typeface="72 Light" panose="020B0303030000000003" pitchFamily="34" charset="0"/>
            </a:rPr>
            <a:t>Dynamique du changement, engouement réformateur, ancrés dans les services du MEF</a:t>
          </a:r>
          <a:endParaRPr lang="en-US" sz="1600">
            <a:latin typeface="72 Light" panose="020B0303030000000003" pitchFamily="34" charset="0"/>
            <a:cs typeface="72 Light" panose="020B0303030000000003" pitchFamily="34" charset="0"/>
          </a:endParaRPr>
        </a:p>
      </dgm:t>
    </dgm:pt>
    <dgm:pt modelId="{D575A805-F32A-4CB0-BB72-9002EDBCE100}" type="parTrans" cxnId="{E6D6D625-F35D-4809-80F3-55FCB03514BE}">
      <dgm:prSet/>
      <dgm:spPr/>
      <dgm:t>
        <a:bodyPr/>
        <a:lstStyle/>
        <a:p>
          <a:endParaRPr lang="en-US" sz="1200">
            <a:latin typeface="72 Light" panose="020B0303030000000003" pitchFamily="34" charset="0"/>
            <a:cs typeface="72 Light" panose="020B0303030000000003" pitchFamily="34" charset="0"/>
          </a:endParaRPr>
        </a:p>
      </dgm:t>
    </dgm:pt>
    <dgm:pt modelId="{76A8DB89-3B5E-4D75-9BB5-EBCA0A5F8D15}" type="sibTrans" cxnId="{E6D6D625-F35D-4809-80F3-55FCB03514BE}">
      <dgm:prSet/>
      <dgm:spPr/>
      <dgm:t>
        <a:bodyPr/>
        <a:lstStyle/>
        <a:p>
          <a:endParaRPr lang="en-US" sz="1200">
            <a:latin typeface="72 Light" panose="020B0303030000000003" pitchFamily="34" charset="0"/>
            <a:cs typeface="72 Light" panose="020B0303030000000003" pitchFamily="34" charset="0"/>
          </a:endParaRPr>
        </a:p>
      </dgm:t>
    </dgm:pt>
    <dgm:pt modelId="{51AA4FCB-7E6F-4FF7-BAA6-F56184887378}">
      <dgm:prSet custT="1"/>
      <dgm:spPr/>
      <dgm:t>
        <a:bodyPr/>
        <a:lstStyle/>
        <a:p>
          <a:r>
            <a:rPr lang="fr-FR" sz="1600">
              <a:latin typeface="72 Light" panose="020B0303030000000003" pitchFamily="34" charset="0"/>
              <a:cs typeface="72 Light" panose="020B0303030000000003" pitchFamily="34" charset="0"/>
            </a:rPr>
            <a:t>Capacité de certains services à obtenir des avancées rapides sur des innovations complexes (si peu de coordination entre services est nécessaire)</a:t>
          </a:r>
          <a:endParaRPr lang="en-US" sz="1600">
            <a:latin typeface="72 Light" panose="020B0303030000000003" pitchFamily="34" charset="0"/>
            <a:cs typeface="72 Light" panose="020B0303030000000003" pitchFamily="34" charset="0"/>
          </a:endParaRPr>
        </a:p>
      </dgm:t>
    </dgm:pt>
    <dgm:pt modelId="{6C25D9B6-86B3-41F3-BE09-7B542CAF1888}" type="parTrans" cxnId="{FFE1417B-B11B-45B4-AF53-12D54E622900}">
      <dgm:prSet/>
      <dgm:spPr/>
      <dgm:t>
        <a:bodyPr/>
        <a:lstStyle/>
        <a:p>
          <a:endParaRPr lang="en-US" sz="1200">
            <a:latin typeface="72 Light" panose="020B0303030000000003" pitchFamily="34" charset="0"/>
            <a:cs typeface="72 Light" panose="020B0303030000000003" pitchFamily="34" charset="0"/>
          </a:endParaRPr>
        </a:p>
      </dgm:t>
    </dgm:pt>
    <dgm:pt modelId="{B39FFD6D-4C34-4C8C-8136-DE6BE2F27FE0}" type="sibTrans" cxnId="{FFE1417B-B11B-45B4-AF53-12D54E622900}">
      <dgm:prSet/>
      <dgm:spPr/>
      <dgm:t>
        <a:bodyPr/>
        <a:lstStyle/>
        <a:p>
          <a:endParaRPr lang="en-US" sz="1200">
            <a:latin typeface="72 Light" panose="020B0303030000000003" pitchFamily="34" charset="0"/>
            <a:cs typeface="72 Light" panose="020B0303030000000003" pitchFamily="34" charset="0"/>
          </a:endParaRPr>
        </a:p>
      </dgm:t>
    </dgm:pt>
    <dgm:pt modelId="{EC7DD153-C895-4710-8884-873DA7BA2371}">
      <dgm:prSet custT="1"/>
      <dgm:spPr/>
      <dgm:t>
        <a:bodyPr/>
        <a:lstStyle/>
        <a:p>
          <a:r>
            <a:rPr lang="fr-FR" sz="1600" dirty="0">
              <a:latin typeface="72 Light" panose="020B0303030000000003" pitchFamily="34" charset="0"/>
              <a:cs typeface="72 Light" panose="020B0303030000000003" pitchFamily="34" charset="0"/>
            </a:rPr>
            <a:t>Capacité normative assez forte de l’administration (textes législatifs ou réglementaires, mais mise en œuvre peu systématique)</a:t>
          </a:r>
          <a:endParaRPr lang="en-US" sz="1600" dirty="0">
            <a:latin typeface="72 Light" panose="020B0303030000000003" pitchFamily="34" charset="0"/>
            <a:cs typeface="72 Light" panose="020B0303030000000003" pitchFamily="34" charset="0"/>
          </a:endParaRPr>
        </a:p>
      </dgm:t>
    </dgm:pt>
    <dgm:pt modelId="{B4028FB6-4C6E-4ACE-9D80-2B1DB7D32F3A}" type="parTrans" cxnId="{8BFD7E7A-5F95-4AC8-AA9C-E97013C1BFC5}">
      <dgm:prSet/>
      <dgm:spPr/>
      <dgm:t>
        <a:bodyPr/>
        <a:lstStyle/>
        <a:p>
          <a:endParaRPr lang="en-US" sz="1200">
            <a:latin typeface="72 Light" panose="020B0303030000000003" pitchFamily="34" charset="0"/>
            <a:cs typeface="72 Light" panose="020B0303030000000003" pitchFamily="34" charset="0"/>
          </a:endParaRPr>
        </a:p>
      </dgm:t>
    </dgm:pt>
    <dgm:pt modelId="{619B72FD-E209-4A49-AF20-C1D96285AB6B}" type="sibTrans" cxnId="{8BFD7E7A-5F95-4AC8-AA9C-E97013C1BFC5}">
      <dgm:prSet/>
      <dgm:spPr/>
      <dgm:t>
        <a:bodyPr/>
        <a:lstStyle/>
        <a:p>
          <a:endParaRPr lang="en-US" sz="1200">
            <a:latin typeface="72 Light" panose="020B0303030000000003" pitchFamily="34" charset="0"/>
            <a:cs typeface="72 Light" panose="020B0303030000000003" pitchFamily="34" charset="0"/>
          </a:endParaRPr>
        </a:p>
      </dgm:t>
    </dgm:pt>
    <dgm:pt modelId="{3B87CAE7-B03C-4837-9490-95E7B7DDB6BA}">
      <dgm:prSet custT="1"/>
      <dgm:spPr/>
      <dgm:t>
        <a:bodyPr/>
        <a:lstStyle/>
        <a:p>
          <a:r>
            <a:rPr lang="fr-FR" sz="1600" dirty="0">
              <a:latin typeface="72 Light" panose="020B0303030000000003" pitchFamily="34" charset="0"/>
              <a:cs typeface="72 Light" panose="020B0303030000000003" pitchFamily="34" charset="0"/>
            </a:rPr>
            <a:t>Initiative Emergence Madagascar – grande priorité à la GFP</a:t>
          </a:r>
          <a:endParaRPr lang="en-US" sz="1600" dirty="0">
            <a:latin typeface="72 Light" panose="020B0303030000000003" pitchFamily="34" charset="0"/>
            <a:cs typeface="72 Light" panose="020B0303030000000003" pitchFamily="34" charset="0"/>
          </a:endParaRPr>
        </a:p>
      </dgm:t>
    </dgm:pt>
    <dgm:pt modelId="{1C811B10-720D-4EAB-AF18-C0C880581158}" type="parTrans" cxnId="{79221F17-1E52-4B50-BD5F-E1DDE24450F4}">
      <dgm:prSet/>
      <dgm:spPr/>
      <dgm:t>
        <a:bodyPr/>
        <a:lstStyle/>
        <a:p>
          <a:endParaRPr lang="en-US" sz="1200">
            <a:latin typeface="72 Light" panose="020B0303030000000003" pitchFamily="34" charset="0"/>
            <a:cs typeface="72 Light" panose="020B0303030000000003" pitchFamily="34" charset="0"/>
          </a:endParaRPr>
        </a:p>
      </dgm:t>
    </dgm:pt>
    <dgm:pt modelId="{AAC552D8-9FE5-4C59-9816-D883D4CFD43A}" type="sibTrans" cxnId="{79221F17-1E52-4B50-BD5F-E1DDE24450F4}">
      <dgm:prSet/>
      <dgm:spPr/>
      <dgm:t>
        <a:bodyPr/>
        <a:lstStyle/>
        <a:p>
          <a:endParaRPr lang="en-US" sz="1200">
            <a:latin typeface="72 Light" panose="020B0303030000000003" pitchFamily="34" charset="0"/>
            <a:cs typeface="72 Light" panose="020B0303030000000003" pitchFamily="34" charset="0"/>
          </a:endParaRPr>
        </a:p>
      </dgm:t>
    </dgm:pt>
    <dgm:pt modelId="{24C3323C-5F56-44CA-BEBB-1587064FC832}">
      <dgm:prSet custT="1"/>
      <dgm:spPr/>
      <dgm:t>
        <a:bodyPr/>
        <a:lstStyle/>
        <a:p>
          <a:r>
            <a:rPr lang="fr-FR" sz="1600" b="1" dirty="0">
              <a:latin typeface="72 Light" panose="020B0303030000000003" pitchFamily="34" charset="0"/>
              <a:cs typeface="72 Light" panose="020B0303030000000003" pitchFamily="34" charset="0"/>
            </a:rPr>
            <a:t>Nouveau Plan Stratégique pour la Modernisation de la gestion des Finances Publiques 2022-2026</a:t>
          </a:r>
          <a:endParaRPr lang="en-US" sz="1600" b="1" dirty="0">
            <a:latin typeface="72 Light" panose="020B0303030000000003" pitchFamily="34" charset="0"/>
            <a:cs typeface="72 Light" panose="020B0303030000000003" pitchFamily="34" charset="0"/>
          </a:endParaRPr>
        </a:p>
      </dgm:t>
    </dgm:pt>
    <dgm:pt modelId="{4520A30C-139B-4F36-BF07-35F2BACAE956}" type="parTrans" cxnId="{74FB291C-D9B0-4DF7-A93E-A8A53C87AC4B}">
      <dgm:prSet/>
      <dgm:spPr/>
      <dgm:t>
        <a:bodyPr/>
        <a:lstStyle/>
        <a:p>
          <a:endParaRPr lang="fr-FR"/>
        </a:p>
      </dgm:t>
    </dgm:pt>
    <dgm:pt modelId="{31A525FB-D79C-4161-B3E6-9A2EA8F297BE}" type="sibTrans" cxnId="{74FB291C-D9B0-4DF7-A93E-A8A53C87AC4B}">
      <dgm:prSet/>
      <dgm:spPr/>
      <dgm:t>
        <a:bodyPr/>
        <a:lstStyle/>
        <a:p>
          <a:endParaRPr lang="fr-FR"/>
        </a:p>
      </dgm:t>
    </dgm:pt>
    <dgm:pt modelId="{D5A0616F-9D59-445C-A8C8-A29A7E3E02D2}" type="pres">
      <dgm:prSet presAssocID="{08F3F54E-C715-4E15-8D64-ABF2CFD1E75A}" presName="linear" presStyleCnt="0">
        <dgm:presLayoutVars>
          <dgm:animLvl val="lvl"/>
          <dgm:resizeHandles val="exact"/>
        </dgm:presLayoutVars>
      </dgm:prSet>
      <dgm:spPr/>
    </dgm:pt>
    <dgm:pt modelId="{58A30145-4A87-44F6-9029-3307E526E094}" type="pres">
      <dgm:prSet presAssocID="{F2646C06-C0B0-4EB6-8E75-13DDA04A8BFF}" presName="parentText" presStyleLbl="node1" presStyleIdx="0" presStyleCnt="2" custScaleY="56669">
        <dgm:presLayoutVars>
          <dgm:chMax val="0"/>
          <dgm:bulletEnabled val="1"/>
        </dgm:presLayoutVars>
      </dgm:prSet>
      <dgm:spPr/>
    </dgm:pt>
    <dgm:pt modelId="{CD2AB4A0-994C-4260-8B42-2CA4E9B174F1}" type="pres">
      <dgm:prSet presAssocID="{F2646C06-C0B0-4EB6-8E75-13DDA04A8BFF}" presName="childText" presStyleLbl="revTx" presStyleIdx="0" presStyleCnt="2">
        <dgm:presLayoutVars>
          <dgm:bulletEnabled val="1"/>
        </dgm:presLayoutVars>
      </dgm:prSet>
      <dgm:spPr/>
    </dgm:pt>
    <dgm:pt modelId="{5B18AA6B-F129-454A-9203-2478BC37FF7D}" type="pres">
      <dgm:prSet presAssocID="{88CFE24E-FA62-407E-86C4-415CB643396B}" presName="parentText" presStyleLbl="node1" presStyleIdx="1" presStyleCnt="2" custScaleY="56464">
        <dgm:presLayoutVars>
          <dgm:chMax val="0"/>
          <dgm:bulletEnabled val="1"/>
        </dgm:presLayoutVars>
      </dgm:prSet>
      <dgm:spPr/>
    </dgm:pt>
    <dgm:pt modelId="{9E98383A-F7C3-486D-9407-C0CE2B9B0724}" type="pres">
      <dgm:prSet presAssocID="{88CFE24E-FA62-407E-86C4-415CB643396B}" presName="childText" presStyleLbl="revTx" presStyleIdx="1" presStyleCnt="2">
        <dgm:presLayoutVars>
          <dgm:bulletEnabled val="1"/>
        </dgm:presLayoutVars>
      </dgm:prSet>
      <dgm:spPr/>
    </dgm:pt>
  </dgm:ptLst>
  <dgm:cxnLst>
    <dgm:cxn modelId="{5BF26800-7992-4344-84E3-77C767BAE0EC}" type="presOf" srcId="{51AA4FCB-7E6F-4FF7-BAA6-F56184887378}" destId="{9E98383A-F7C3-486D-9407-C0CE2B9B0724}" srcOrd="0" destOrd="1" presId="urn:microsoft.com/office/officeart/2005/8/layout/vList2"/>
    <dgm:cxn modelId="{79221F17-1E52-4B50-BD5F-E1DDE24450F4}" srcId="{88CFE24E-FA62-407E-86C4-415CB643396B}" destId="{3B87CAE7-B03C-4837-9490-95E7B7DDB6BA}" srcOrd="3" destOrd="0" parTransId="{1C811B10-720D-4EAB-AF18-C0C880581158}" sibTransId="{AAC552D8-9FE5-4C59-9816-D883D4CFD43A}"/>
    <dgm:cxn modelId="{74FB291C-D9B0-4DF7-A93E-A8A53C87AC4B}" srcId="{88CFE24E-FA62-407E-86C4-415CB643396B}" destId="{24C3323C-5F56-44CA-BEBB-1587064FC832}" srcOrd="4" destOrd="0" parTransId="{4520A30C-139B-4F36-BF07-35F2BACAE956}" sibTransId="{31A525FB-D79C-4161-B3E6-9A2EA8F297BE}"/>
    <dgm:cxn modelId="{E6D6D625-F35D-4809-80F3-55FCB03514BE}" srcId="{88CFE24E-FA62-407E-86C4-415CB643396B}" destId="{D92070B2-0470-4334-BED5-B9CBEFB8393B}" srcOrd="0" destOrd="0" parTransId="{D575A805-F32A-4CB0-BB72-9002EDBCE100}" sibTransId="{76A8DB89-3B5E-4D75-9BB5-EBCA0A5F8D15}"/>
    <dgm:cxn modelId="{34768D29-2BB6-444E-8823-7F564041D8E7}" type="presOf" srcId="{EC7DD153-C895-4710-8884-873DA7BA2371}" destId="{9E98383A-F7C3-486D-9407-C0CE2B9B0724}" srcOrd="0" destOrd="2" presId="urn:microsoft.com/office/officeart/2005/8/layout/vList2"/>
    <dgm:cxn modelId="{96990639-3BAA-4B8D-96AF-91904D7BE363}" type="presOf" srcId="{D92070B2-0470-4334-BED5-B9CBEFB8393B}" destId="{9E98383A-F7C3-486D-9407-C0CE2B9B0724}" srcOrd="0" destOrd="0" presId="urn:microsoft.com/office/officeart/2005/8/layout/vList2"/>
    <dgm:cxn modelId="{5EB4CD4E-73F9-41E2-8887-8B7F10A92D34}" type="presOf" srcId="{3B87CAE7-B03C-4837-9490-95E7B7DDB6BA}" destId="{9E98383A-F7C3-486D-9407-C0CE2B9B0724}" srcOrd="0" destOrd="3" presId="urn:microsoft.com/office/officeart/2005/8/layout/vList2"/>
    <dgm:cxn modelId="{449B5457-4FFE-46CE-B036-2F99C2D760FB}" srcId="{08F3F54E-C715-4E15-8D64-ABF2CFD1E75A}" destId="{88CFE24E-FA62-407E-86C4-415CB643396B}" srcOrd="1" destOrd="0" parTransId="{018AB1E0-130D-4BB0-B675-B47F85F6457C}" sibTransId="{977CC257-4F6D-454E-B7B6-11889249D355}"/>
    <dgm:cxn modelId="{237D845C-262D-4EA3-A2FF-73678A063909}" srcId="{F2646C06-C0B0-4EB6-8E75-13DDA04A8BFF}" destId="{A6A54AA4-1B75-4727-B6E1-685C1D8841A6}" srcOrd="0" destOrd="0" parTransId="{B95A82BA-530D-43FF-8FD4-1A871E51174C}" sibTransId="{B95738AF-CC0B-4E09-99A7-2AC4E17F941D}"/>
    <dgm:cxn modelId="{EF33CD5C-923B-4F37-8609-8C588DE7FAD7}" type="presOf" srcId="{08F3F54E-C715-4E15-8D64-ABF2CFD1E75A}" destId="{D5A0616F-9D59-445C-A8C8-A29A7E3E02D2}" srcOrd="0" destOrd="0" presId="urn:microsoft.com/office/officeart/2005/8/layout/vList2"/>
    <dgm:cxn modelId="{ECA34C65-1E6D-426B-8B93-EBCA9978F419}" srcId="{F2646C06-C0B0-4EB6-8E75-13DDA04A8BFF}" destId="{45387889-DF9E-4107-833F-C4E791C2A8BC}" srcOrd="1" destOrd="0" parTransId="{7F32D328-DAD7-4619-9438-30DA538B099C}" sibTransId="{5431CEE1-782A-4560-AE7F-8AD94973B73E}"/>
    <dgm:cxn modelId="{C99CB769-C916-452F-AD8A-475D68E740FD}" type="presOf" srcId="{F2646C06-C0B0-4EB6-8E75-13DDA04A8BFF}" destId="{58A30145-4A87-44F6-9029-3307E526E094}" srcOrd="0" destOrd="0" presId="urn:microsoft.com/office/officeart/2005/8/layout/vList2"/>
    <dgm:cxn modelId="{FD53E16B-7ABD-4F06-A9E0-B24FFC36DB12}" srcId="{08F3F54E-C715-4E15-8D64-ABF2CFD1E75A}" destId="{F2646C06-C0B0-4EB6-8E75-13DDA04A8BFF}" srcOrd="0" destOrd="0" parTransId="{594F2B31-C2DF-49EB-9814-DC323EB45D6E}" sibTransId="{86726DBE-64B0-4AFD-ADCD-9264D6B36FA7}"/>
    <dgm:cxn modelId="{85B3267A-0EED-49C2-88E4-B82929CB4348}" type="presOf" srcId="{A6A54AA4-1B75-4727-B6E1-685C1D8841A6}" destId="{CD2AB4A0-994C-4260-8B42-2CA4E9B174F1}" srcOrd="0" destOrd="0" presId="urn:microsoft.com/office/officeart/2005/8/layout/vList2"/>
    <dgm:cxn modelId="{8BFD7E7A-5F95-4AC8-AA9C-E97013C1BFC5}" srcId="{88CFE24E-FA62-407E-86C4-415CB643396B}" destId="{EC7DD153-C895-4710-8884-873DA7BA2371}" srcOrd="2" destOrd="0" parTransId="{B4028FB6-4C6E-4ACE-9D80-2B1DB7D32F3A}" sibTransId="{619B72FD-E209-4A49-AF20-C1D96285AB6B}"/>
    <dgm:cxn modelId="{FFE1417B-B11B-45B4-AF53-12D54E622900}" srcId="{88CFE24E-FA62-407E-86C4-415CB643396B}" destId="{51AA4FCB-7E6F-4FF7-BAA6-F56184887378}" srcOrd="1" destOrd="0" parTransId="{6C25D9B6-86B3-41F3-BE09-7B542CAF1888}" sibTransId="{B39FFD6D-4C34-4C8C-8136-DE6BE2F27FE0}"/>
    <dgm:cxn modelId="{E5AD50C9-A7DD-401E-9FBE-2E6D607E64B5}" type="presOf" srcId="{88CFE24E-FA62-407E-86C4-415CB643396B}" destId="{5B18AA6B-F129-454A-9203-2478BC37FF7D}" srcOrd="0" destOrd="0" presId="urn:microsoft.com/office/officeart/2005/8/layout/vList2"/>
    <dgm:cxn modelId="{C541EEDD-CAED-4783-BBF8-7C0A4D2DEDEF}" type="presOf" srcId="{24C3323C-5F56-44CA-BEBB-1587064FC832}" destId="{9E98383A-F7C3-486D-9407-C0CE2B9B0724}" srcOrd="0" destOrd="4" presId="urn:microsoft.com/office/officeart/2005/8/layout/vList2"/>
    <dgm:cxn modelId="{4D818DE4-9674-4F9F-83A8-FD4966DAC3CB}" type="presOf" srcId="{45387889-DF9E-4107-833F-C4E791C2A8BC}" destId="{CD2AB4A0-994C-4260-8B42-2CA4E9B174F1}" srcOrd="0" destOrd="1" presId="urn:microsoft.com/office/officeart/2005/8/layout/vList2"/>
    <dgm:cxn modelId="{CC33360C-89EB-4736-87CE-F2D6F1C277C3}" type="presParOf" srcId="{D5A0616F-9D59-445C-A8C8-A29A7E3E02D2}" destId="{58A30145-4A87-44F6-9029-3307E526E094}" srcOrd="0" destOrd="0" presId="urn:microsoft.com/office/officeart/2005/8/layout/vList2"/>
    <dgm:cxn modelId="{63E44BA9-9B27-45DF-87F5-F348FF3D4209}" type="presParOf" srcId="{D5A0616F-9D59-445C-A8C8-A29A7E3E02D2}" destId="{CD2AB4A0-994C-4260-8B42-2CA4E9B174F1}" srcOrd="1" destOrd="0" presId="urn:microsoft.com/office/officeart/2005/8/layout/vList2"/>
    <dgm:cxn modelId="{68E07C8E-05A4-49BE-97A3-0C6F12E4996B}" type="presParOf" srcId="{D5A0616F-9D59-445C-A8C8-A29A7E3E02D2}" destId="{5B18AA6B-F129-454A-9203-2478BC37FF7D}" srcOrd="2" destOrd="0" presId="urn:microsoft.com/office/officeart/2005/8/layout/vList2"/>
    <dgm:cxn modelId="{EF19ABDD-D0D9-40E5-B3F2-C7E05EC8A5D2}" type="presParOf" srcId="{D5A0616F-9D59-445C-A8C8-A29A7E3E02D2}" destId="{9E98383A-F7C3-486D-9407-C0CE2B9B072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3172D-5254-4D17-B606-63CBFB5C996D}" type="doc">
      <dgm:prSet loTypeId="urn:microsoft.com/office/officeart/2005/8/layout/cycle4" loCatId="cycle" qsTypeId="urn:microsoft.com/office/officeart/2005/8/quickstyle/simple1" qsCatId="simple" csTypeId="urn:microsoft.com/office/officeart/2005/8/colors/accent2_1" csCatId="accent2" phldr="1"/>
      <dgm:spPr/>
      <dgm:t>
        <a:bodyPr/>
        <a:lstStyle/>
        <a:p>
          <a:endParaRPr lang="en-GB"/>
        </a:p>
      </dgm:t>
    </dgm:pt>
    <dgm:pt modelId="{9AC0B9A2-3235-482A-932A-4AF89A123854}">
      <dgm:prSet custT="1"/>
      <dgm:spPr/>
      <dgm:t>
        <a:bodyPr/>
        <a:lstStyle/>
        <a:p>
          <a:pPr algn="r"/>
          <a:r>
            <a:rPr lang="fr-FR" sz="1800" dirty="0">
              <a:solidFill>
                <a:schemeClr val="tx1"/>
              </a:solidFill>
              <a:latin typeface="72 Light" panose="020B0303030000000003" pitchFamily="34" charset="0"/>
              <a:cs typeface="72 Light" panose="020B0303030000000003" pitchFamily="34" charset="0"/>
            </a:rPr>
            <a:t>Politique </a:t>
          </a:r>
          <a:br>
            <a:rPr lang="fr-FR" sz="1800" dirty="0">
              <a:solidFill>
                <a:schemeClr val="tx1"/>
              </a:solidFill>
              <a:latin typeface="72 Light" panose="020B0303030000000003" pitchFamily="34" charset="0"/>
              <a:cs typeface="72 Light" panose="020B0303030000000003" pitchFamily="34" charset="0"/>
            </a:rPr>
          </a:br>
          <a:r>
            <a:rPr lang="fr-FR" sz="1800" dirty="0">
              <a:solidFill>
                <a:schemeClr val="tx1"/>
              </a:solidFill>
              <a:latin typeface="72 Light" panose="020B0303030000000003" pitchFamily="34" charset="0"/>
              <a:cs typeface="72 Light" panose="020B0303030000000003" pitchFamily="34" charset="0"/>
            </a:rPr>
            <a:t>&amp; cadre institutionnel</a:t>
          </a:r>
          <a:endParaRPr lang="fr-FR" sz="1800" dirty="0">
            <a:solidFill>
              <a:schemeClr val="tx1"/>
            </a:solidFill>
          </a:endParaRPr>
        </a:p>
      </dgm:t>
    </dgm:pt>
    <dgm:pt modelId="{AB8EEC1D-D8FC-4EEE-81A8-6A25804E068C}" type="parTrans" cxnId="{25B75EC8-FF86-446B-AABC-E35ED213E606}">
      <dgm:prSet/>
      <dgm:spPr/>
      <dgm:t>
        <a:bodyPr/>
        <a:lstStyle/>
        <a:p>
          <a:endParaRPr lang="en-GB" sz="2400">
            <a:solidFill>
              <a:schemeClr val="tx1"/>
            </a:solidFill>
          </a:endParaRPr>
        </a:p>
      </dgm:t>
    </dgm:pt>
    <dgm:pt modelId="{9E3B2C97-DCCF-4491-AEEC-6B16B38036B7}" type="sibTrans" cxnId="{25B75EC8-FF86-446B-AABC-E35ED213E606}">
      <dgm:prSet/>
      <dgm:spPr/>
      <dgm:t>
        <a:bodyPr/>
        <a:lstStyle/>
        <a:p>
          <a:endParaRPr lang="en-GB" sz="2400">
            <a:solidFill>
              <a:schemeClr val="tx1"/>
            </a:solidFill>
          </a:endParaRPr>
        </a:p>
      </dgm:t>
    </dgm:pt>
    <dgm:pt modelId="{15B18318-40AC-4668-85AD-4CC3A898D736}">
      <dgm:prSet custT="1"/>
      <dgm:spPr/>
      <dgm:t>
        <a:bodyPr lIns="0" tIns="432000" rIns="180000" anchor="t"/>
        <a:lstStyle/>
        <a:p>
          <a:pPr algn="r"/>
          <a:r>
            <a:rPr lang="fr-FR" sz="1800" b="0" i="0" u="none" dirty="0">
              <a:solidFill>
                <a:schemeClr val="tx1"/>
              </a:solidFill>
              <a:latin typeface="72 Light" panose="020B0303030000000003" pitchFamily="34" charset="0"/>
              <a:cs typeface="72 Light" panose="020B0303030000000003" pitchFamily="34" charset="0"/>
            </a:rPr>
            <a:t>Suivi &amp;</a:t>
          </a:r>
          <a:br>
            <a:rPr lang="fr-FR" sz="1800" b="0" i="0" u="none" dirty="0">
              <a:solidFill>
                <a:schemeClr val="tx1"/>
              </a:solidFill>
              <a:latin typeface="72 Light" panose="020B0303030000000003" pitchFamily="34" charset="0"/>
              <a:cs typeface="72 Light" panose="020B0303030000000003" pitchFamily="34" charset="0"/>
            </a:rPr>
          </a:br>
          <a:r>
            <a:rPr lang="fr-FR" sz="1800" b="0" i="0" u="none" dirty="0">
              <a:solidFill>
                <a:schemeClr val="tx1"/>
              </a:solidFill>
              <a:latin typeface="72 Light" panose="020B0303030000000003" pitchFamily="34" charset="0"/>
              <a:cs typeface="72 Light" panose="020B0303030000000003" pitchFamily="34" charset="0"/>
            </a:rPr>
            <a:t>rétro-apprentis-sage</a:t>
          </a:r>
          <a:endParaRPr lang="fr-FR" sz="1800" b="0" dirty="0">
            <a:solidFill>
              <a:schemeClr val="tx1"/>
            </a:solidFill>
            <a:latin typeface="72 Light" panose="020B0303030000000003" pitchFamily="34" charset="0"/>
            <a:cs typeface="72 Light" panose="020B0303030000000003" pitchFamily="34" charset="0"/>
          </a:endParaRPr>
        </a:p>
      </dgm:t>
    </dgm:pt>
    <dgm:pt modelId="{3BF1245F-F3AD-4796-8B63-9329B2AD748B}" type="parTrans" cxnId="{C1510E69-C926-4AB5-94FD-6BBC1DBF4577}">
      <dgm:prSet/>
      <dgm:spPr/>
      <dgm:t>
        <a:bodyPr/>
        <a:lstStyle/>
        <a:p>
          <a:endParaRPr lang="en-GB" sz="2400">
            <a:solidFill>
              <a:schemeClr val="tx1"/>
            </a:solidFill>
          </a:endParaRPr>
        </a:p>
      </dgm:t>
    </dgm:pt>
    <dgm:pt modelId="{825DF3D2-0537-43EE-A901-3FDAFE3486BC}" type="sibTrans" cxnId="{C1510E69-C926-4AB5-94FD-6BBC1DBF4577}">
      <dgm:prSet/>
      <dgm:spPr/>
      <dgm:t>
        <a:bodyPr/>
        <a:lstStyle/>
        <a:p>
          <a:endParaRPr lang="en-GB" sz="2400">
            <a:solidFill>
              <a:schemeClr val="tx1"/>
            </a:solidFill>
          </a:endParaRPr>
        </a:p>
      </dgm:t>
    </dgm:pt>
    <dgm:pt modelId="{C510BFF8-871F-4258-A37F-2A8EEE95A757}">
      <dgm:prSet custT="1"/>
      <dgm:spPr/>
      <dgm:t>
        <a:bodyPr/>
        <a:lstStyle/>
        <a:p>
          <a:pPr algn="l"/>
          <a:r>
            <a:rPr lang="fr-FR" sz="1800" dirty="0">
              <a:solidFill>
                <a:schemeClr val="tx1"/>
              </a:solidFill>
              <a:latin typeface="72 Light" panose="020B0303030000000003" pitchFamily="34" charset="0"/>
              <a:cs typeface="72 Light" panose="020B0303030000000003" pitchFamily="34" charset="0"/>
            </a:rPr>
            <a:t>Planification &amp; Programmation Budgétaire</a:t>
          </a:r>
          <a:endParaRPr lang="fr-FR" sz="1800" dirty="0">
            <a:solidFill>
              <a:schemeClr val="tx1"/>
            </a:solidFill>
          </a:endParaRPr>
        </a:p>
      </dgm:t>
    </dgm:pt>
    <dgm:pt modelId="{C3A8FC14-64B3-4F23-A6A2-AB3459A00A2F}" type="sibTrans" cxnId="{8E9439B9-70DC-43B3-8575-C1335C033101}">
      <dgm:prSet/>
      <dgm:spPr/>
      <dgm:t>
        <a:bodyPr/>
        <a:lstStyle/>
        <a:p>
          <a:endParaRPr lang="en-GB" sz="2400">
            <a:solidFill>
              <a:schemeClr val="tx1"/>
            </a:solidFill>
          </a:endParaRPr>
        </a:p>
      </dgm:t>
    </dgm:pt>
    <dgm:pt modelId="{1C7CEA31-33D5-4C57-BA7A-7E2DCA60CFE0}" type="parTrans" cxnId="{8E9439B9-70DC-43B3-8575-C1335C033101}">
      <dgm:prSet/>
      <dgm:spPr/>
      <dgm:t>
        <a:bodyPr/>
        <a:lstStyle/>
        <a:p>
          <a:endParaRPr lang="en-GB" sz="2400">
            <a:solidFill>
              <a:schemeClr val="tx1"/>
            </a:solidFill>
          </a:endParaRPr>
        </a:p>
      </dgm:t>
    </dgm:pt>
    <dgm:pt modelId="{3B124CBD-F84C-4BE4-B717-88B82DC56357}">
      <dgm:prSet custT="1"/>
      <dgm:spPr/>
      <dgm:t>
        <a:bodyPr lIns="180000" tIns="432000" rIns="0" anchor="t"/>
        <a:lstStyle/>
        <a:p>
          <a:pPr algn="l"/>
          <a:r>
            <a:rPr lang="fr-FR" sz="1800" b="0" i="0" u="none" dirty="0">
              <a:solidFill>
                <a:schemeClr val="tx1"/>
              </a:solidFill>
              <a:latin typeface="72 Light" panose="020B0303030000000003" pitchFamily="34" charset="0"/>
              <a:cs typeface="72 Light" panose="020B0303030000000003" pitchFamily="34" charset="0"/>
            </a:rPr>
            <a:t>Exécution</a:t>
          </a:r>
          <a:endParaRPr lang="fr-FR" sz="2000" b="0" dirty="0">
            <a:solidFill>
              <a:schemeClr val="tx1"/>
            </a:solidFill>
            <a:latin typeface="72 Light" panose="020B0303030000000003" pitchFamily="34" charset="0"/>
            <a:cs typeface="72 Light" panose="020B0303030000000003" pitchFamily="34" charset="0"/>
          </a:endParaRPr>
        </a:p>
      </dgm:t>
    </dgm:pt>
    <dgm:pt modelId="{51C507C7-A873-47D3-A582-15257C56D815}" type="sibTrans" cxnId="{6ECE73B6-A852-4C18-8ACF-43DB9DADBCA5}">
      <dgm:prSet/>
      <dgm:spPr/>
      <dgm:t>
        <a:bodyPr/>
        <a:lstStyle/>
        <a:p>
          <a:endParaRPr lang="en-GB" sz="2400">
            <a:solidFill>
              <a:schemeClr val="tx1"/>
            </a:solidFill>
          </a:endParaRPr>
        </a:p>
      </dgm:t>
    </dgm:pt>
    <dgm:pt modelId="{3F209FB0-F77A-4B62-9FD6-485B719A5E79}" type="parTrans" cxnId="{6ECE73B6-A852-4C18-8ACF-43DB9DADBCA5}">
      <dgm:prSet/>
      <dgm:spPr/>
      <dgm:t>
        <a:bodyPr/>
        <a:lstStyle/>
        <a:p>
          <a:endParaRPr lang="en-GB" sz="2400">
            <a:solidFill>
              <a:schemeClr val="tx1"/>
            </a:solidFill>
          </a:endParaRPr>
        </a:p>
      </dgm:t>
    </dgm:pt>
    <dgm:pt modelId="{0BD38DD3-9B10-4D11-B91D-8B4209F9A1BC}" type="pres">
      <dgm:prSet presAssocID="{7003172D-5254-4D17-B606-63CBFB5C996D}" presName="cycleMatrixDiagram" presStyleCnt="0">
        <dgm:presLayoutVars>
          <dgm:chMax val="1"/>
          <dgm:dir/>
          <dgm:animLvl val="lvl"/>
          <dgm:resizeHandles val="exact"/>
        </dgm:presLayoutVars>
      </dgm:prSet>
      <dgm:spPr/>
    </dgm:pt>
    <dgm:pt modelId="{5A6D1527-A145-4C63-BF56-45D1D96E7237}" type="pres">
      <dgm:prSet presAssocID="{7003172D-5254-4D17-B606-63CBFB5C996D}" presName="children" presStyleCnt="0"/>
      <dgm:spPr/>
    </dgm:pt>
    <dgm:pt modelId="{671FBC17-540A-4CFF-A37D-69B1A46C98F3}" type="pres">
      <dgm:prSet presAssocID="{7003172D-5254-4D17-B606-63CBFB5C996D}" presName="childPlaceholder" presStyleCnt="0"/>
      <dgm:spPr/>
    </dgm:pt>
    <dgm:pt modelId="{07AB2391-58FD-417C-B2F9-D49809E7B71A}" type="pres">
      <dgm:prSet presAssocID="{7003172D-5254-4D17-B606-63CBFB5C996D}" presName="circle" presStyleCnt="0"/>
      <dgm:spPr/>
    </dgm:pt>
    <dgm:pt modelId="{9380D07C-EC38-4BAA-95C1-1279409915FA}" type="pres">
      <dgm:prSet presAssocID="{7003172D-5254-4D17-B606-63CBFB5C996D}" presName="quadrant1" presStyleLbl="node1" presStyleIdx="0" presStyleCnt="4">
        <dgm:presLayoutVars>
          <dgm:chMax val="1"/>
          <dgm:bulletEnabled val="1"/>
        </dgm:presLayoutVars>
      </dgm:prSet>
      <dgm:spPr/>
    </dgm:pt>
    <dgm:pt modelId="{BE21655A-F886-487E-88BC-57C1A4670C30}" type="pres">
      <dgm:prSet presAssocID="{7003172D-5254-4D17-B606-63CBFB5C996D}" presName="quadrant2" presStyleLbl="node1" presStyleIdx="1" presStyleCnt="4">
        <dgm:presLayoutVars>
          <dgm:chMax val="1"/>
          <dgm:bulletEnabled val="1"/>
        </dgm:presLayoutVars>
      </dgm:prSet>
      <dgm:spPr/>
    </dgm:pt>
    <dgm:pt modelId="{FC8E7677-8100-45A9-B12E-C5D3E98D4142}" type="pres">
      <dgm:prSet presAssocID="{7003172D-5254-4D17-B606-63CBFB5C996D}" presName="quadrant3" presStyleLbl="node1" presStyleIdx="2" presStyleCnt="4">
        <dgm:presLayoutVars>
          <dgm:chMax val="1"/>
          <dgm:bulletEnabled val="1"/>
        </dgm:presLayoutVars>
      </dgm:prSet>
      <dgm:spPr/>
    </dgm:pt>
    <dgm:pt modelId="{5AB0EF15-AD3C-44FD-95B0-766DFD8F99F2}" type="pres">
      <dgm:prSet presAssocID="{7003172D-5254-4D17-B606-63CBFB5C996D}" presName="quadrant4" presStyleLbl="node1" presStyleIdx="3" presStyleCnt="4">
        <dgm:presLayoutVars>
          <dgm:chMax val="1"/>
          <dgm:bulletEnabled val="1"/>
        </dgm:presLayoutVars>
      </dgm:prSet>
      <dgm:spPr/>
    </dgm:pt>
    <dgm:pt modelId="{A9999ADF-AA18-44F5-B099-18BD490D9D13}" type="pres">
      <dgm:prSet presAssocID="{7003172D-5254-4D17-B606-63CBFB5C996D}" presName="quadrantPlaceholder" presStyleCnt="0"/>
      <dgm:spPr/>
    </dgm:pt>
    <dgm:pt modelId="{24C58696-9471-451B-824A-3AF03908628B}" type="pres">
      <dgm:prSet presAssocID="{7003172D-5254-4D17-B606-63CBFB5C996D}" presName="center1" presStyleLbl="fgShp" presStyleIdx="0" presStyleCnt="2" custScaleX="61592" custScaleY="62191"/>
      <dgm:spPr/>
    </dgm:pt>
    <dgm:pt modelId="{560B403E-4478-418E-9EA5-3B424FAD6396}" type="pres">
      <dgm:prSet presAssocID="{7003172D-5254-4D17-B606-63CBFB5C996D}" presName="center2" presStyleLbl="fgShp" presStyleIdx="1" presStyleCnt="2" custScaleX="60374" custScaleY="59138"/>
      <dgm:spPr/>
    </dgm:pt>
  </dgm:ptLst>
  <dgm:cxnLst>
    <dgm:cxn modelId="{AF9F0925-0CEE-4DF1-8E6F-110E7C45A2BD}" type="presOf" srcId="{15B18318-40AC-4668-85AD-4CC3A898D736}" destId="{5AB0EF15-AD3C-44FD-95B0-766DFD8F99F2}" srcOrd="0" destOrd="0" presId="urn:microsoft.com/office/officeart/2005/8/layout/cycle4"/>
    <dgm:cxn modelId="{C1510E69-C926-4AB5-94FD-6BBC1DBF4577}" srcId="{7003172D-5254-4D17-B606-63CBFB5C996D}" destId="{15B18318-40AC-4668-85AD-4CC3A898D736}" srcOrd="3" destOrd="0" parTransId="{3BF1245F-F3AD-4796-8B63-9329B2AD748B}" sibTransId="{825DF3D2-0537-43EE-A901-3FDAFE3486BC}"/>
    <dgm:cxn modelId="{DCDE8E8B-934A-432A-9B41-5D643DA46ECA}" type="presOf" srcId="{9AC0B9A2-3235-482A-932A-4AF89A123854}" destId="{9380D07C-EC38-4BAA-95C1-1279409915FA}" srcOrd="0" destOrd="0" presId="urn:microsoft.com/office/officeart/2005/8/layout/cycle4"/>
    <dgm:cxn modelId="{8BD15FA5-797B-4FB8-BBE5-182883091595}" type="presOf" srcId="{7003172D-5254-4D17-B606-63CBFB5C996D}" destId="{0BD38DD3-9B10-4D11-B91D-8B4209F9A1BC}" srcOrd="0" destOrd="0" presId="urn:microsoft.com/office/officeart/2005/8/layout/cycle4"/>
    <dgm:cxn modelId="{6ECE73B6-A852-4C18-8ACF-43DB9DADBCA5}" srcId="{7003172D-5254-4D17-B606-63CBFB5C996D}" destId="{3B124CBD-F84C-4BE4-B717-88B82DC56357}" srcOrd="2" destOrd="0" parTransId="{3F209FB0-F77A-4B62-9FD6-485B719A5E79}" sibTransId="{51C507C7-A873-47D3-A582-15257C56D815}"/>
    <dgm:cxn modelId="{8E9439B9-70DC-43B3-8575-C1335C033101}" srcId="{7003172D-5254-4D17-B606-63CBFB5C996D}" destId="{C510BFF8-871F-4258-A37F-2A8EEE95A757}" srcOrd="1" destOrd="0" parTransId="{1C7CEA31-33D5-4C57-BA7A-7E2DCA60CFE0}" sibTransId="{C3A8FC14-64B3-4F23-A6A2-AB3459A00A2F}"/>
    <dgm:cxn modelId="{25B75EC8-FF86-446B-AABC-E35ED213E606}" srcId="{7003172D-5254-4D17-B606-63CBFB5C996D}" destId="{9AC0B9A2-3235-482A-932A-4AF89A123854}" srcOrd="0" destOrd="0" parTransId="{AB8EEC1D-D8FC-4EEE-81A8-6A25804E068C}" sibTransId="{9E3B2C97-DCCF-4491-AEEC-6B16B38036B7}"/>
    <dgm:cxn modelId="{A28DE0C8-1D7B-4E53-88E0-57C0226ED03F}" type="presOf" srcId="{C510BFF8-871F-4258-A37F-2A8EEE95A757}" destId="{BE21655A-F886-487E-88BC-57C1A4670C30}" srcOrd="0" destOrd="0" presId="urn:microsoft.com/office/officeart/2005/8/layout/cycle4"/>
    <dgm:cxn modelId="{F50518FE-F978-48DE-B949-72D19450AF9A}" type="presOf" srcId="{3B124CBD-F84C-4BE4-B717-88B82DC56357}" destId="{FC8E7677-8100-45A9-B12E-C5D3E98D4142}" srcOrd="0" destOrd="0" presId="urn:microsoft.com/office/officeart/2005/8/layout/cycle4"/>
    <dgm:cxn modelId="{49BDCAD9-B46B-4BBC-8828-0FC2919238CC}" type="presParOf" srcId="{0BD38DD3-9B10-4D11-B91D-8B4209F9A1BC}" destId="{5A6D1527-A145-4C63-BF56-45D1D96E7237}" srcOrd="0" destOrd="0" presId="urn:microsoft.com/office/officeart/2005/8/layout/cycle4"/>
    <dgm:cxn modelId="{41C56C51-1EF4-4D36-A036-6424741C589E}" type="presParOf" srcId="{5A6D1527-A145-4C63-BF56-45D1D96E7237}" destId="{671FBC17-540A-4CFF-A37D-69B1A46C98F3}" srcOrd="0" destOrd="0" presId="urn:microsoft.com/office/officeart/2005/8/layout/cycle4"/>
    <dgm:cxn modelId="{A3A519B9-8954-46B3-9265-05B3CEAC9857}" type="presParOf" srcId="{0BD38DD3-9B10-4D11-B91D-8B4209F9A1BC}" destId="{07AB2391-58FD-417C-B2F9-D49809E7B71A}" srcOrd="1" destOrd="0" presId="urn:microsoft.com/office/officeart/2005/8/layout/cycle4"/>
    <dgm:cxn modelId="{D17B90FC-BF7D-4F55-9FA7-9A5BA233C619}" type="presParOf" srcId="{07AB2391-58FD-417C-B2F9-D49809E7B71A}" destId="{9380D07C-EC38-4BAA-95C1-1279409915FA}" srcOrd="0" destOrd="0" presId="urn:microsoft.com/office/officeart/2005/8/layout/cycle4"/>
    <dgm:cxn modelId="{C3134DA2-7589-4D27-B208-0F67FE82E483}" type="presParOf" srcId="{07AB2391-58FD-417C-B2F9-D49809E7B71A}" destId="{BE21655A-F886-487E-88BC-57C1A4670C30}" srcOrd="1" destOrd="0" presId="urn:microsoft.com/office/officeart/2005/8/layout/cycle4"/>
    <dgm:cxn modelId="{866A88CF-2D2A-4340-BA34-B481C433F4CF}" type="presParOf" srcId="{07AB2391-58FD-417C-B2F9-D49809E7B71A}" destId="{FC8E7677-8100-45A9-B12E-C5D3E98D4142}" srcOrd="2" destOrd="0" presId="urn:microsoft.com/office/officeart/2005/8/layout/cycle4"/>
    <dgm:cxn modelId="{03BD94E8-BA49-4ED9-ABD6-BBB9A3E69F87}" type="presParOf" srcId="{07AB2391-58FD-417C-B2F9-D49809E7B71A}" destId="{5AB0EF15-AD3C-44FD-95B0-766DFD8F99F2}" srcOrd="3" destOrd="0" presId="urn:microsoft.com/office/officeart/2005/8/layout/cycle4"/>
    <dgm:cxn modelId="{EC58DF2E-F518-441D-9291-4AB3A121966A}" type="presParOf" srcId="{07AB2391-58FD-417C-B2F9-D49809E7B71A}" destId="{A9999ADF-AA18-44F5-B099-18BD490D9D13}" srcOrd="4" destOrd="0" presId="urn:microsoft.com/office/officeart/2005/8/layout/cycle4"/>
    <dgm:cxn modelId="{B8E319E8-403A-4CC9-94FB-84A8A8BCE92A}" type="presParOf" srcId="{0BD38DD3-9B10-4D11-B91D-8B4209F9A1BC}" destId="{24C58696-9471-451B-824A-3AF03908628B}" srcOrd="2" destOrd="0" presId="urn:microsoft.com/office/officeart/2005/8/layout/cycle4"/>
    <dgm:cxn modelId="{1ACDED6B-3C05-4570-9F2F-6A86C5E2748E}" type="presParOf" srcId="{0BD38DD3-9B10-4D11-B91D-8B4209F9A1BC}" destId="{560B403E-4478-418E-9EA5-3B424FAD6396}" srcOrd="3" destOrd="0" presId="urn:microsoft.com/office/officeart/2005/8/layout/cycle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03172D-5254-4D17-B606-63CBFB5C996D}" type="doc">
      <dgm:prSet loTypeId="urn:microsoft.com/office/officeart/2005/8/layout/cycle4" loCatId="cycle" qsTypeId="urn:microsoft.com/office/officeart/2005/8/quickstyle/simple1" qsCatId="simple" csTypeId="urn:microsoft.com/office/officeart/2005/8/colors/accent2_4" csCatId="accent2" phldr="1"/>
      <dgm:spPr/>
      <dgm:t>
        <a:bodyPr/>
        <a:lstStyle/>
        <a:p>
          <a:endParaRPr lang="en-GB"/>
        </a:p>
      </dgm:t>
    </dgm:pt>
    <dgm:pt modelId="{9AC0B9A2-3235-482A-932A-4AF89A123854}">
      <dgm:prSet custT="1"/>
      <dgm:spPr/>
      <dgm:t>
        <a:bodyPr/>
        <a:lstStyle/>
        <a:p>
          <a:pPr algn="l"/>
          <a:r>
            <a:rPr lang="fr-FR" sz="1400" b="1" dirty="0">
              <a:solidFill>
                <a:schemeClr val="tx1"/>
              </a:solidFill>
              <a:latin typeface="72 Light" panose="020B0303030000000003" pitchFamily="34" charset="0"/>
              <a:cs typeface="72 Light" panose="020B0303030000000003" pitchFamily="34" charset="0"/>
            </a:rPr>
            <a:t>Politique </a:t>
          </a:r>
          <a:br>
            <a:rPr lang="fr-FR" sz="1400" b="1" dirty="0">
              <a:solidFill>
                <a:schemeClr val="tx1"/>
              </a:solidFill>
              <a:latin typeface="72 Light" panose="020B0303030000000003" pitchFamily="34" charset="0"/>
              <a:cs typeface="72 Light" panose="020B0303030000000003" pitchFamily="34" charset="0"/>
            </a:rPr>
          </a:br>
          <a:r>
            <a:rPr lang="fr-FR" sz="1400" b="1" dirty="0">
              <a:solidFill>
                <a:schemeClr val="tx1"/>
              </a:solidFill>
              <a:latin typeface="72 Light" panose="020B0303030000000003" pitchFamily="34" charset="0"/>
              <a:cs typeface="72 Light" panose="020B0303030000000003" pitchFamily="34" charset="0"/>
            </a:rPr>
            <a:t>&amp; cadre institutionnel</a:t>
          </a:r>
          <a:endParaRPr lang="fr-FR" sz="1400" b="1" dirty="0">
            <a:solidFill>
              <a:schemeClr val="tx1"/>
            </a:solidFill>
          </a:endParaRPr>
        </a:p>
      </dgm:t>
    </dgm:pt>
    <dgm:pt modelId="{AB8EEC1D-D8FC-4EEE-81A8-6A25804E068C}" type="parTrans" cxnId="{25B75EC8-FF86-446B-AABC-E35ED213E606}">
      <dgm:prSet/>
      <dgm:spPr/>
      <dgm:t>
        <a:bodyPr/>
        <a:lstStyle/>
        <a:p>
          <a:endParaRPr lang="en-GB" sz="2400">
            <a:solidFill>
              <a:schemeClr val="tx1"/>
            </a:solidFill>
          </a:endParaRPr>
        </a:p>
      </dgm:t>
    </dgm:pt>
    <dgm:pt modelId="{9E3B2C97-DCCF-4491-AEEC-6B16B38036B7}" type="sibTrans" cxnId="{25B75EC8-FF86-446B-AABC-E35ED213E606}">
      <dgm:prSet/>
      <dgm:spPr/>
      <dgm:t>
        <a:bodyPr/>
        <a:lstStyle/>
        <a:p>
          <a:endParaRPr lang="en-GB" sz="2400">
            <a:solidFill>
              <a:schemeClr val="tx1"/>
            </a:solidFill>
          </a:endParaRPr>
        </a:p>
      </dgm:t>
    </dgm:pt>
    <dgm:pt modelId="{15B18318-40AC-4668-85AD-4CC3A898D736}">
      <dgm:prSet custT="1"/>
      <dgm:spPr/>
      <dgm:t>
        <a:bodyPr lIns="0" tIns="432000" rIns="180000" anchor="t"/>
        <a:lstStyle/>
        <a:p>
          <a:pPr algn="l"/>
          <a:r>
            <a:rPr lang="fr-FR" sz="1400" b="1" i="0" u="none" dirty="0">
              <a:solidFill>
                <a:schemeClr val="tx1"/>
              </a:solidFill>
              <a:latin typeface="72 Light" panose="020B0303030000000003" pitchFamily="34" charset="0"/>
              <a:cs typeface="72 Light" panose="020B0303030000000003" pitchFamily="34" charset="0"/>
            </a:rPr>
            <a:t>Suivi, </a:t>
          </a:r>
          <a:r>
            <a:rPr lang="fr-FR" sz="1400" b="1" i="0" u="none" dirty="0" err="1">
              <a:solidFill>
                <a:schemeClr val="tx1"/>
              </a:solidFill>
              <a:latin typeface="72 Light" panose="020B0303030000000003" pitchFamily="34" charset="0"/>
              <a:cs typeface="72 Light" panose="020B0303030000000003" pitchFamily="34" charset="0"/>
            </a:rPr>
            <a:t>rétroapprentis</a:t>
          </a:r>
          <a:r>
            <a:rPr lang="fr-FR" sz="1400" b="1" i="0" u="none" dirty="0">
              <a:solidFill>
                <a:schemeClr val="tx1"/>
              </a:solidFill>
              <a:latin typeface="72 Light" panose="020B0303030000000003" pitchFamily="34" charset="0"/>
              <a:cs typeface="72 Light" panose="020B0303030000000003" pitchFamily="34" charset="0"/>
            </a:rPr>
            <a:t>-sage</a:t>
          </a:r>
          <a:endParaRPr lang="fr-FR" sz="1400" b="1" dirty="0">
            <a:solidFill>
              <a:schemeClr val="tx1"/>
            </a:solidFill>
            <a:latin typeface="72 Light" panose="020B0303030000000003" pitchFamily="34" charset="0"/>
            <a:cs typeface="72 Light" panose="020B0303030000000003" pitchFamily="34" charset="0"/>
          </a:endParaRPr>
        </a:p>
      </dgm:t>
    </dgm:pt>
    <dgm:pt modelId="{3BF1245F-F3AD-4796-8B63-9329B2AD748B}" type="parTrans" cxnId="{C1510E69-C926-4AB5-94FD-6BBC1DBF4577}">
      <dgm:prSet/>
      <dgm:spPr/>
      <dgm:t>
        <a:bodyPr/>
        <a:lstStyle/>
        <a:p>
          <a:endParaRPr lang="en-GB" sz="2400">
            <a:solidFill>
              <a:schemeClr val="tx1"/>
            </a:solidFill>
          </a:endParaRPr>
        </a:p>
      </dgm:t>
    </dgm:pt>
    <dgm:pt modelId="{825DF3D2-0537-43EE-A901-3FDAFE3486BC}" type="sibTrans" cxnId="{C1510E69-C926-4AB5-94FD-6BBC1DBF4577}">
      <dgm:prSet/>
      <dgm:spPr/>
      <dgm:t>
        <a:bodyPr/>
        <a:lstStyle/>
        <a:p>
          <a:endParaRPr lang="en-GB" sz="2400">
            <a:solidFill>
              <a:schemeClr val="tx1"/>
            </a:solidFill>
          </a:endParaRPr>
        </a:p>
      </dgm:t>
    </dgm:pt>
    <dgm:pt modelId="{C510BFF8-871F-4258-A37F-2A8EEE95A757}">
      <dgm:prSet custT="1"/>
      <dgm:spPr/>
      <dgm:t>
        <a:bodyPr/>
        <a:lstStyle/>
        <a:p>
          <a:pPr algn="l"/>
          <a:r>
            <a:rPr lang="fr-FR" sz="1400" b="1" dirty="0">
              <a:solidFill>
                <a:schemeClr val="tx1"/>
              </a:solidFill>
              <a:latin typeface="72 Light" panose="020B0303030000000003" pitchFamily="34" charset="0"/>
              <a:cs typeface="72 Light" panose="020B0303030000000003" pitchFamily="34" charset="0"/>
            </a:rPr>
            <a:t>Planification &amp; Programmation Budgétaire</a:t>
          </a:r>
          <a:endParaRPr lang="fr-FR" sz="1400" b="1" dirty="0">
            <a:solidFill>
              <a:schemeClr val="tx1"/>
            </a:solidFill>
          </a:endParaRPr>
        </a:p>
      </dgm:t>
    </dgm:pt>
    <dgm:pt modelId="{C3A8FC14-64B3-4F23-A6A2-AB3459A00A2F}" type="sibTrans" cxnId="{8E9439B9-70DC-43B3-8575-C1335C033101}">
      <dgm:prSet/>
      <dgm:spPr/>
      <dgm:t>
        <a:bodyPr/>
        <a:lstStyle/>
        <a:p>
          <a:endParaRPr lang="en-GB" sz="2400">
            <a:solidFill>
              <a:schemeClr val="tx1"/>
            </a:solidFill>
          </a:endParaRPr>
        </a:p>
      </dgm:t>
    </dgm:pt>
    <dgm:pt modelId="{1C7CEA31-33D5-4C57-BA7A-7E2DCA60CFE0}" type="parTrans" cxnId="{8E9439B9-70DC-43B3-8575-C1335C033101}">
      <dgm:prSet/>
      <dgm:spPr/>
      <dgm:t>
        <a:bodyPr/>
        <a:lstStyle/>
        <a:p>
          <a:endParaRPr lang="en-GB" sz="2400">
            <a:solidFill>
              <a:schemeClr val="tx1"/>
            </a:solidFill>
          </a:endParaRPr>
        </a:p>
      </dgm:t>
    </dgm:pt>
    <dgm:pt modelId="{3B124CBD-F84C-4BE4-B717-88B82DC56357}">
      <dgm:prSet custT="1"/>
      <dgm:spPr/>
      <dgm:t>
        <a:bodyPr lIns="180000" tIns="432000" rIns="0" anchor="t"/>
        <a:lstStyle/>
        <a:p>
          <a:pPr algn="l"/>
          <a:r>
            <a:rPr lang="fr-FR" sz="1400" b="1" i="0" u="none">
              <a:solidFill>
                <a:schemeClr val="tx1"/>
              </a:solidFill>
              <a:latin typeface="72 Light" panose="020B0303030000000003" pitchFamily="34" charset="0"/>
              <a:cs typeface="72 Light" panose="020B0303030000000003" pitchFamily="34" charset="0"/>
            </a:rPr>
            <a:t>Exécution</a:t>
          </a:r>
          <a:endParaRPr lang="fr-FR" sz="1400" b="1" dirty="0">
            <a:solidFill>
              <a:schemeClr val="tx1"/>
            </a:solidFill>
            <a:latin typeface="72 Light" panose="020B0303030000000003" pitchFamily="34" charset="0"/>
            <a:cs typeface="72 Light" panose="020B0303030000000003" pitchFamily="34" charset="0"/>
          </a:endParaRPr>
        </a:p>
      </dgm:t>
    </dgm:pt>
    <dgm:pt modelId="{51C507C7-A873-47D3-A582-15257C56D815}" type="sibTrans" cxnId="{6ECE73B6-A852-4C18-8ACF-43DB9DADBCA5}">
      <dgm:prSet/>
      <dgm:spPr/>
      <dgm:t>
        <a:bodyPr/>
        <a:lstStyle/>
        <a:p>
          <a:endParaRPr lang="en-GB" sz="2400">
            <a:solidFill>
              <a:schemeClr val="tx1"/>
            </a:solidFill>
          </a:endParaRPr>
        </a:p>
      </dgm:t>
    </dgm:pt>
    <dgm:pt modelId="{3F209FB0-F77A-4B62-9FD6-485B719A5E79}" type="parTrans" cxnId="{6ECE73B6-A852-4C18-8ACF-43DB9DADBCA5}">
      <dgm:prSet/>
      <dgm:spPr/>
      <dgm:t>
        <a:bodyPr/>
        <a:lstStyle/>
        <a:p>
          <a:endParaRPr lang="en-GB" sz="2400">
            <a:solidFill>
              <a:schemeClr val="tx1"/>
            </a:solidFill>
          </a:endParaRPr>
        </a:p>
      </dgm:t>
    </dgm:pt>
    <dgm:pt modelId="{0BD38DD3-9B10-4D11-B91D-8B4209F9A1BC}" type="pres">
      <dgm:prSet presAssocID="{7003172D-5254-4D17-B606-63CBFB5C996D}" presName="cycleMatrixDiagram" presStyleCnt="0">
        <dgm:presLayoutVars>
          <dgm:chMax val="1"/>
          <dgm:dir/>
          <dgm:animLvl val="lvl"/>
          <dgm:resizeHandles val="exact"/>
        </dgm:presLayoutVars>
      </dgm:prSet>
      <dgm:spPr/>
    </dgm:pt>
    <dgm:pt modelId="{5A6D1527-A145-4C63-BF56-45D1D96E7237}" type="pres">
      <dgm:prSet presAssocID="{7003172D-5254-4D17-B606-63CBFB5C996D}" presName="children" presStyleCnt="0"/>
      <dgm:spPr/>
    </dgm:pt>
    <dgm:pt modelId="{671FBC17-540A-4CFF-A37D-69B1A46C98F3}" type="pres">
      <dgm:prSet presAssocID="{7003172D-5254-4D17-B606-63CBFB5C996D}" presName="childPlaceholder" presStyleCnt="0"/>
      <dgm:spPr/>
    </dgm:pt>
    <dgm:pt modelId="{07AB2391-58FD-417C-B2F9-D49809E7B71A}" type="pres">
      <dgm:prSet presAssocID="{7003172D-5254-4D17-B606-63CBFB5C996D}" presName="circle" presStyleCnt="0"/>
      <dgm:spPr/>
    </dgm:pt>
    <dgm:pt modelId="{9380D07C-EC38-4BAA-95C1-1279409915FA}" type="pres">
      <dgm:prSet presAssocID="{7003172D-5254-4D17-B606-63CBFB5C996D}" presName="quadrant1" presStyleLbl="node1" presStyleIdx="0" presStyleCnt="4">
        <dgm:presLayoutVars>
          <dgm:chMax val="1"/>
          <dgm:bulletEnabled val="1"/>
        </dgm:presLayoutVars>
      </dgm:prSet>
      <dgm:spPr/>
    </dgm:pt>
    <dgm:pt modelId="{BE21655A-F886-487E-88BC-57C1A4670C30}" type="pres">
      <dgm:prSet presAssocID="{7003172D-5254-4D17-B606-63CBFB5C996D}" presName="quadrant2" presStyleLbl="node1" presStyleIdx="1" presStyleCnt="4">
        <dgm:presLayoutVars>
          <dgm:chMax val="1"/>
          <dgm:bulletEnabled val="1"/>
        </dgm:presLayoutVars>
      </dgm:prSet>
      <dgm:spPr/>
    </dgm:pt>
    <dgm:pt modelId="{FC8E7677-8100-45A9-B12E-C5D3E98D4142}" type="pres">
      <dgm:prSet presAssocID="{7003172D-5254-4D17-B606-63CBFB5C996D}" presName="quadrant3" presStyleLbl="node1" presStyleIdx="2" presStyleCnt="4">
        <dgm:presLayoutVars>
          <dgm:chMax val="1"/>
          <dgm:bulletEnabled val="1"/>
        </dgm:presLayoutVars>
      </dgm:prSet>
      <dgm:spPr/>
    </dgm:pt>
    <dgm:pt modelId="{5AB0EF15-AD3C-44FD-95B0-766DFD8F99F2}" type="pres">
      <dgm:prSet presAssocID="{7003172D-5254-4D17-B606-63CBFB5C996D}" presName="quadrant4" presStyleLbl="node1" presStyleIdx="3" presStyleCnt="4">
        <dgm:presLayoutVars>
          <dgm:chMax val="1"/>
          <dgm:bulletEnabled val="1"/>
        </dgm:presLayoutVars>
      </dgm:prSet>
      <dgm:spPr/>
    </dgm:pt>
    <dgm:pt modelId="{A9999ADF-AA18-44F5-B099-18BD490D9D13}" type="pres">
      <dgm:prSet presAssocID="{7003172D-5254-4D17-B606-63CBFB5C996D}" presName="quadrantPlaceholder" presStyleCnt="0"/>
      <dgm:spPr/>
    </dgm:pt>
    <dgm:pt modelId="{24C58696-9471-451B-824A-3AF03908628B}" type="pres">
      <dgm:prSet presAssocID="{7003172D-5254-4D17-B606-63CBFB5C996D}" presName="center1" presStyleLbl="fgShp" presStyleIdx="0" presStyleCnt="2" custScaleX="61592" custScaleY="62191"/>
      <dgm:spPr/>
    </dgm:pt>
    <dgm:pt modelId="{560B403E-4478-418E-9EA5-3B424FAD6396}" type="pres">
      <dgm:prSet presAssocID="{7003172D-5254-4D17-B606-63CBFB5C996D}" presName="center2" presStyleLbl="fgShp" presStyleIdx="1" presStyleCnt="2" custScaleX="60374" custScaleY="59138"/>
      <dgm:spPr/>
    </dgm:pt>
  </dgm:ptLst>
  <dgm:cxnLst>
    <dgm:cxn modelId="{3130C938-F3DC-492A-AF06-000EBAFF3C0E}" type="presOf" srcId="{15B18318-40AC-4668-85AD-4CC3A898D736}" destId="{5AB0EF15-AD3C-44FD-95B0-766DFD8F99F2}" srcOrd="0" destOrd="0" presId="urn:microsoft.com/office/officeart/2005/8/layout/cycle4"/>
    <dgm:cxn modelId="{C1510E69-C926-4AB5-94FD-6BBC1DBF4577}" srcId="{7003172D-5254-4D17-B606-63CBFB5C996D}" destId="{15B18318-40AC-4668-85AD-4CC3A898D736}" srcOrd="3" destOrd="0" parTransId="{3BF1245F-F3AD-4796-8B63-9329B2AD748B}" sibTransId="{825DF3D2-0537-43EE-A901-3FDAFE3486BC}"/>
    <dgm:cxn modelId="{A3BCF07F-8D9A-4CC7-8C93-F104772491A9}" type="presOf" srcId="{3B124CBD-F84C-4BE4-B717-88B82DC56357}" destId="{FC8E7677-8100-45A9-B12E-C5D3E98D4142}" srcOrd="0" destOrd="0" presId="urn:microsoft.com/office/officeart/2005/8/layout/cycle4"/>
    <dgm:cxn modelId="{DCDE8E8B-934A-432A-9B41-5D643DA46ECA}" type="presOf" srcId="{9AC0B9A2-3235-482A-932A-4AF89A123854}" destId="{9380D07C-EC38-4BAA-95C1-1279409915FA}" srcOrd="0" destOrd="0" presId="urn:microsoft.com/office/officeart/2005/8/layout/cycle4"/>
    <dgm:cxn modelId="{8BD15FA5-797B-4FB8-BBE5-182883091595}" type="presOf" srcId="{7003172D-5254-4D17-B606-63CBFB5C996D}" destId="{0BD38DD3-9B10-4D11-B91D-8B4209F9A1BC}" srcOrd="0" destOrd="0" presId="urn:microsoft.com/office/officeart/2005/8/layout/cycle4"/>
    <dgm:cxn modelId="{6ECE73B6-A852-4C18-8ACF-43DB9DADBCA5}" srcId="{7003172D-5254-4D17-B606-63CBFB5C996D}" destId="{3B124CBD-F84C-4BE4-B717-88B82DC56357}" srcOrd="2" destOrd="0" parTransId="{3F209FB0-F77A-4B62-9FD6-485B719A5E79}" sibTransId="{51C507C7-A873-47D3-A582-15257C56D815}"/>
    <dgm:cxn modelId="{8E9439B9-70DC-43B3-8575-C1335C033101}" srcId="{7003172D-5254-4D17-B606-63CBFB5C996D}" destId="{C510BFF8-871F-4258-A37F-2A8EEE95A757}" srcOrd="1" destOrd="0" parTransId="{1C7CEA31-33D5-4C57-BA7A-7E2DCA60CFE0}" sibTransId="{C3A8FC14-64B3-4F23-A6A2-AB3459A00A2F}"/>
    <dgm:cxn modelId="{25B75EC8-FF86-446B-AABC-E35ED213E606}" srcId="{7003172D-5254-4D17-B606-63CBFB5C996D}" destId="{9AC0B9A2-3235-482A-932A-4AF89A123854}" srcOrd="0" destOrd="0" parTransId="{AB8EEC1D-D8FC-4EEE-81A8-6A25804E068C}" sibTransId="{9E3B2C97-DCCF-4491-AEEC-6B16B38036B7}"/>
    <dgm:cxn modelId="{A28DE0C8-1D7B-4E53-88E0-57C0226ED03F}" type="presOf" srcId="{C510BFF8-871F-4258-A37F-2A8EEE95A757}" destId="{BE21655A-F886-487E-88BC-57C1A4670C30}" srcOrd="0" destOrd="0" presId="urn:microsoft.com/office/officeart/2005/8/layout/cycle4"/>
    <dgm:cxn modelId="{49BDCAD9-B46B-4BBC-8828-0FC2919238CC}" type="presParOf" srcId="{0BD38DD3-9B10-4D11-B91D-8B4209F9A1BC}" destId="{5A6D1527-A145-4C63-BF56-45D1D96E7237}" srcOrd="0" destOrd="0" presId="urn:microsoft.com/office/officeart/2005/8/layout/cycle4"/>
    <dgm:cxn modelId="{41C56C51-1EF4-4D36-A036-6424741C589E}" type="presParOf" srcId="{5A6D1527-A145-4C63-BF56-45D1D96E7237}" destId="{671FBC17-540A-4CFF-A37D-69B1A46C98F3}" srcOrd="0" destOrd="0" presId="urn:microsoft.com/office/officeart/2005/8/layout/cycle4"/>
    <dgm:cxn modelId="{A3A519B9-8954-46B3-9265-05B3CEAC9857}" type="presParOf" srcId="{0BD38DD3-9B10-4D11-B91D-8B4209F9A1BC}" destId="{07AB2391-58FD-417C-B2F9-D49809E7B71A}" srcOrd="1" destOrd="0" presId="urn:microsoft.com/office/officeart/2005/8/layout/cycle4"/>
    <dgm:cxn modelId="{D17B90FC-BF7D-4F55-9FA7-9A5BA233C619}" type="presParOf" srcId="{07AB2391-58FD-417C-B2F9-D49809E7B71A}" destId="{9380D07C-EC38-4BAA-95C1-1279409915FA}" srcOrd="0" destOrd="0" presId="urn:microsoft.com/office/officeart/2005/8/layout/cycle4"/>
    <dgm:cxn modelId="{C3134DA2-7589-4D27-B208-0F67FE82E483}" type="presParOf" srcId="{07AB2391-58FD-417C-B2F9-D49809E7B71A}" destId="{BE21655A-F886-487E-88BC-57C1A4670C30}" srcOrd="1" destOrd="0" presId="urn:microsoft.com/office/officeart/2005/8/layout/cycle4"/>
    <dgm:cxn modelId="{866A88CF-2D2A-4340-BA34-B481C433F4CF}" type="presParOf" srcId="{07AB2391-58FD-417C-B2F9-D49809E7B71A}" destId="{FC8E7677-8100-45A9-B12E-C5D3E98D4142}" srcOrd="2" destOrd="0" presId="urn:microsoft.com/office/officeart/2005/8/layout/cycle4"/>
    <dgm:cxn modelId="{03BD94E8-BA49-4ED9-ABD6-BBB9A3E69F87}" type="presParOf" srcId="{07AB2391-58FD-417C-B2F9-D49809E7B71A}" destId="{5AB0EF15-AD3C-44FD-95B0-766DFD8F99F2}" srcOrd="3" destOrd="0" presId="urn:microsoft.com/office/officeart/2005/8/layout/cycle4"/>
    <dgm:cxn modelId="{EC58DF2E-F518-441D-9291-4AB3A121966A}" type="presParOf" srcId="{07AB2391-58FD-417C-B2F9-D49809E7B71A}" destId="{A9999ADF-AA18-44F5-B099-18BD490D9D13}" srcOrd="4" destOrd="0" presId="urn:microsoft.com/office/officeart/2005/8/layout/cycle4"/>
    <dgm:cxn modelId="{B8E319E8-403A-4CC9-94FB-84A8A8BCE92A}" type="presParOf" srcId="{0BD38DD3-9B10-4D11-B91D-8B4209F9A1BC}" destId="{24C58696-9471-451B-824A-3AF03908628B}" srcOrd="2" destOrd="0" presId="urn:microsoft.com/office/officeart/2005/8/layout/cycle4"/>
    <dgm:cxn modelId="{1ACDED6B-3C05-4570-9F2F-6A86C5E2748E}" type="presParOf" srcId="{0BD38DD3-9B10-4D11-B91D-8B4209F9A1BC}" destId="{560B403E-4478-418E-9EA5-3B424FAD6396}" srcOrd="3" destOrd="0" presId="urn:microsoft.com/office/officeart/2005/8/layout/cycle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75A16-F57F-415F-8BEE-C305280F3F2B}">
      <dsp:nvSpPr>
        <dsp:cNvPr id="0" name=""/>
        <dsp:cNvSpPr/>
      </dsp:nvSpPr>
      <dsp:spPr>
        <a:xfrm>
          <a:off x="9464946" y="1305361"/>
          <a:ext cx="2832649" cy="283279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B9C0A-DE41-40CE-8A42-6A34A8A7F38A}">
      <dsp:nvSpPr>
        <dsp:cNvPr id="0" name=""/>
        <dsp:cNvSpPr/>
      </dsp:nvSpPr>
      <dsp:spPr>
        <a:xfrm>
          <a:off x="9559692" y="1399804"/>
          <a:ext cx="2644373" cy="2643908"/>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noProof="0" dirty="0">
              <a:solidFill>
                <a:schemeClr val="tx1"/>
              </a:solidFill>
              <a:latin typeface="72 Light" panose="020B0303030000000003" pitchFamily="34" charset="0"/>
              <a:cs typeface="72 Light" panose="020B0303030000000003" pitchFamily="34" charset="0"/>
            </a:rPr>
            <a:t>Perspectives et recommandations</a:t>
          </a:r>
        </a:p>
      </dsp:txBody>
      <dsp:txXfrm>
        <a:off x="9937459" y="1777577"/>
        <a:ext cx="1888837" cy="1888363"/>
      </dsp:txXfrm>
    </dsp:sp>
    <dsp:sp modelId="{4F2B6C0B-7CFC-40C6-9E32-415D6397E622}">
      <dsp:nvSpPr>
        <dsp:cNvPr id="0" name=""/>
        <dsp:cNvSpPr/>
      </dsp:nvSpPr>
      <dsp:spPr>
        <a:xfrm rot="2700000">
          <a:off x="6525381" y="1305162"/>
          <a:ext cx="2832695" cy="2832695"/>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02D59-0BD0-41C1-BC4F-5F756E51B695}">
      <dsp:nvSpPr>
        <dsp:cNvPr id="0" name=""/>
        <dsp:cNvSpPr/>
      </dsp:nvSpPr>
      <dsp:spPr>
        <a:xfrm>
          <a:off x="6632297" y="1399804"/>
          <a:ext cx="2644373" cy="2643908"/>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72 Light" panose="020B0303030000000003" pitchFamily="34" charset="0"/>
              <a:cs typeface="72 Light" panose="020B0303030000000003" pitchFamily="34" charset="0"/>
            </a:rPr>
            <a:t>Résultats préliminaires du diagnostic de la chaine PPBSE à Madagascar: </a:t>
          </a:r>
          <a:r>
            <a:rPr lang="fr-FR" sz="1800" kern="1200" noProof="0" dirty="0">
              <a:solidFill>
                <a:schemeClr val="tx1"/>
              </a:solidFill>
              <a:latin typeface="72 Light" panose="020B0303030000000003" pitchFamily="34" charset="0"/>
              <a:cs typeface="72 Light" panose="020B0303030000000003" pitchFamily="34" charset="0"/>
            </a:rPr>
            <a:t>Quels défis et opportunités?</a:t>
          </a:r>
        </a:p>
      </dsp:txBody>
      <dsp:txXfrm>
        <a:off x="7010064" y="1777577"/>
        <a:ext cx="1888837" cy="1888363"/>
      </dsp:txXfrm>
    </dsp:sp>
    <dsp:sp modelId="{E2595900-D989-4EB1-AB0D-A70C0EFFDE6F}">
      <dsp:nvSpPr>
        <dsp:cNvPr id="0" name=""/>
        <dsp:cNvSpPr/>
      </dsp:nvSpPr>
      <dsp:spPr>
        <a:xfrm rot="2700000">
          <a:off x="3610133" y="1305162"/>
          <a:ext cx="2832695" cy="2832695"/>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DD440-6A73-4C26-A62D-2FC1828ED6A7}">
      <dsp:nvSpPr>
        <dsp:cNvPr id="0" name=""/>
        <dsp:cNvSpPr/>
      </dsp:nvSpPr>
      <dsp:spPr>
        <a:xfrm>
          <a:off x="3704902" y="1399804"/>
          <a:ext cx="2644373" cy="2643908"/>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72 Light" panose="020B0303030000000003" pitchFamily="34" charset="0"/>
              <a:cs typeface="72 Light" panose="020B0303030000000003" pitchFamily="34" charset="0"/>
            </a:rPr>
            <a:t>Présentation du diagnostic de la chaine PPBSE au Ministère de l’Education Nationale</a:t>
          </a:r>
          <a:endParaRPr lang="en-GB" sz="1800" kern="1200" dirty="0">
            <a:latin typeface="72 Light" panose="020B0303030000000003" pitchFamily="34" charset="0"/>
            <a:cs typeface="72 Light" panose="020B0303030000000003" pitchFamily="34" charset="0"/>
          </a:endParaRPr>
        </a:p>
      </dsp:txBody>
      <dsp:txXfrm>
        <a:off x="4082669" y="1777577"/>
        <a:ext cx="1888837" cy="1888363"/>
      </dsp:txXfrm>
    </dsp:sp>
    <dsp:sp modelId="{F50D5818-C7DE-417A-B65B-7ACA4C51AE95}">
      <dsp:nvSpPr>
        <dsp:cNvPr id="0" name=""/>
        <dsp:cNvSpPr/>
      </dsp:nvSpPr>
      <dsp:spPr>
        <a:xfrm rot="2700000">
          <a:off x="682738" y="1305162"/>
          <a:ext cx="2832695" cy="2832695"/>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97034-4A12-4488-8C55-0D81B5EBE596}">
      <dsp:nvSpPr>
        <dsp:cNvPr id="0" name=""/>
        <dsp:cNvSpPr/>
      </dsp:nvSpPr>
      <dsp:spPr>
        <a:xfrm>
          <a:off x="777506" y="1399804"/>
          <a:ext cx="2644373" cy="2643908"/>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noProof="0" dirty="0">
              <a:latin typeface="72 Light" panose="020B0303030000000003" pitchFamily="34" charset="0"/>
              <a:cs typeface="72 Light" panose="020B0303030000000003" pitchFamily="34" charset="0"/>
            </a:rPr>
            <a:t>Contexte de réformes de la gestion des finances publiques à Madagascar</a:t>
          </a:r>
        </a:p>
      </dsp:txBody>
      <dsp:txXfrm>
        <a:off x="1155274" y="1777577"/>
        <a:ext cx="1888837" cy="188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30145-4A87-44F6-9029-3307E526E094}">
      <dsp:nvSpPr>
        <dsp:cNvPr id="0" name=""/>
        <dsp:cNvSpPr/>
      </dsp:nvSpPr>
      <dsp:spPr>
        <a:xfrm>
          <a:off x="0" y="530553"/>
          <a:ext cx="7635703" cy="689548"/>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latin typeface="72 Light" panose="020B0303030000000003" pitchFamily="34" charset="0"/>
              <a:cs typeface="72 Light" panose="020B0303030000000003" pitchFamily="34" charset="0"/>
            </a:rPr>
            <a:t>Défis</a:t>
          </a:r>
          <a:endParaRPr lang="en-US" sz="2000" kern="1200" dirty="0">
            <a:latin typeface="72 Light" panose="020B0303030000000003" pitchFamily="34" charset="0"/>
            <a:cs typeface="72 Light" panose="020B0303030000000003" pitchFamily="34" charset="0"/>
          </a:endParaRPr>
        </a:p>
      </dsp:txBody>
      <dsp:txXfrm>
        <a:off x="33661" y="564214"/>
        <a:ext cx="7568381" cy="622226"/>
      </dsp:txXfrm>
    </dsp:sp>
    <dsp:sp modelId="{CD2AB4A0-994C-4260-8B42-2CA4E9B174F1}">
      <dsp:nvSpPr>
        <dsp:cNvPr id="0" name=""/>
        <dsp:cNvSpPr/>
      </dsp:nvSpPr>
      <dsp:spPr>
        <a:xfrm>
          <a:off x="0" y="1220102"/>
          <a:ext cx="763570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43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a:latin typeface="72 Light" panose="020B0303030000000003" pitchFamily="34" charset="0"/>
              <a:cs typeface="72 Light" panose="020B0303030000000003" pitchFamily="34" charset="0"/>
            </a:rPr>
            <a:t>Contrôle budgétaire reste faible (Enquête Budget Ouvert 2017)</a:t>
          </a:r>
          <a:endParaRPr lang="en-US" sz="1600" kern="1200" dirty="0">
            <a:latin typeface="72 Light" panose="020B0303030000000003" pitchFamily="34" charset="0"/>
            <a:cs typeface="72 Light" panose="020B0303030000000003" pitchFamily="34" charset="0"/>
          </a:endParaRPr>
        </a:p>
        <a:p>
          <a:pPr marL="171450" lvl="1" indent="-171450" algn="l" defTabSz="711200">
            <a:lnSpc>
              <a:spcPct val="90000"/>
            </a:lnSpc>
            <a:spcBef>
              <a:spcPct val="0"/>
            </a:spcBef>
            <a:spcAft>
              <a:spcPct val="20000"/>
            </a:spcAft>
            <a:buChar char="•"/>
          </a:pPr>
          <a:r>
            <a:rPr lang="fr-FR" sz="1600" kern="1200">
              <a:latin typeface="72 Light" panose="020B0303030000000003" pitchFamily="34" charset="0"/>
              <a:cs typeface="72 Light" panose="020B0303030000000003" pitchFamily="34" charset="0"/>
            </a:rPr>
            <a:t>Faibles cadre institutionnel et efficience de la dépense d’investissement (PIMA 2016)</a:t>
          </a:r>
          <a:endParaRPr lang="en-US" sz="1600" kern="1200" dirty="0">
            <a:latin typeface="72 Light" panose="020B0303030000000003" pitchFamily="34" charset="0"/>
            <a:cs typeface="72 Light" panose="020B0303030000000003" pitchFamily="34" charset="0"/>
          </a:endParaRPr>
        </a:p>
      </dsp:txBody>
      <dsp:txXfrm>
        <a:off x="0" y="1220102"/>
        <a:ext cx="7635703" cy="1076400"/>
      </dsp:txXfrm>
    </dsp:sp>
    <dsp:sp modelId="{5B18AA6B-F129-454A-9203-2478BC37FF7D}">
      <dsp:nvSpPr>
        <dsp:cNvPr id="0" name=""/>
        <dsp:cNvSpPr/>
      </dsp:nvSpPr>
      <dsp:spPr>
        <a:xfrm>
          <a:off x="0" y="2296502"/>
          <a:ext cx="7635703" cy="687053"/>
        </a:xfrm>
        <a:prstGeom prst="roundRect">
          <a:avLst/>
        </a:prstGeom>
        <a:solidFill>
          <a:schemeClr val="accent2">
            <a:shade val="50000"/>
            <a:hueOff val="-591174"/>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accent2">
                  <a:lumMod val="50000"/>
                </a:schemeClr>
              </a:solidFill>
              <a:latin typeface="72 Light" panose="020B0303030000000003" pitchFamily="34" charset="0"/>
              <a:cs typeface="72 Light" panose="020B0303030000000003" pitchFamily="34" charset="0"/>
            </a:rPr>
            <a:t>Opportunités</a:t>
          </a:r>
          <a:endParaRPr lang="en-US" sz="2000" kern="1200" dirty="0">
            <a:solidFill>
              <a:schemeClr val="accent2">
                <a:lumMod val="50000"/>
              </a:schemeClr>
            </a:solidFill>
            <a:latin typeface="72 Light" panose="020B0303030000000003" pitchFamily="34" charset="0"/>
            <a:cs typeface="72 Light" panose="020B0303030000000003" pitchFamily="34" charset="0"/>
          </a:endParaRPr>
        </a:p>
      </dsp:txBody>
      <dsp:txXfrm>
        <a:off x="33539" y="2330041"/>
        <a:ext cx="7568625" cy="619975"/>
      </dsp:txXfrm>
    </dsp:sp>
    <dsp:sp modelId="{9E98383A-F7C3-486D-9407-C0CE2B9B0724}">
      <dsp:nvSpPr>
        <dsp:cNvPr id="0" name=""/>
        <dsp:cNvSpPr/>
      </dsp:nvSpPr>
      <dsp:spPr>
        <a:xfrm>
          <a:off x="0" y="2983556"/>
          <a:ext cx="7635703"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43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a:latin typeface="72 Light" panose="020B0303030000000003" pitchFamily="34" charset="0"/>
              <a:cs typeface="72 Light" panose="020B0303030000000003" pitchFamily="34" charset="0"/>
            </a:rPr>
            <a:t>Dynamique du changement, engouement réformateur, ancrés dans les services du MEF</a:t>
          </a:r>
          <a:endParaRPr lang="en-US" sz="1600" kern="1200">
            <a:latin typeface="72 Light" panose="020B0303030000000003" pitchFamily="34" charset="0"/>
            <a:cs typeface="72 Light" panose="020B0303030000000003" pitchFamily="34" charset="0"/>
          </a:endParaRPr>
        </a:p>
        <a:p>
          <a:pPr marL="171450" lvl="1" indent="-171450" algn="l" defTabSz="711200">
            <a:lnSpc>
              <a:spcPct val="90000"/>
            </a:lnSpc>
            <a:spcBef>
              <a:spcPct val="0"/>
            </a:spcBef>
            <a:spcAft>
              <a:spcPct val="20000"/>
            </a:spcAft>
            <a:buChar char="•"/>
          </a:pPr>
          <a:r>
            <a:rPr lang="fr-FR" sz="1600" kern="1200">
              <a:latin typeface="72 Light" panose="020B0303030000000003" pitchFamily="34" charset="0"/>
              <a:cs typeface="72 Light" panose="020B0303030000000003" pitchFamily="34" charset="0"/>
            </a:rPr>
            <a:t>Capacité de certains services à obtenir des avancées rapides sur des innovations complexes (si peu de coordination entre services est nécessaire)</a:t>
          </a:r>
          <a:endParaRPr lang="en-US" sz="1600" kern="1200">
            <a:latin typeface="72 Light" panose="020B0303030000000003" pitchFamily="34" charset="0"/>
            <a:cs typeface="72 Light" panose="020B0303030000000003" pitchFamily="34" charset="0"/>
          </a:endParaRPr>
        </a:p>
        <a:p>
          <a:pPr marL="171450" lvl="1" indent="-171450" algn="l" defTabSz="711200">
            <a:lnSpc>
              <a:spcPct val="90000"/>
            </a:lnSpc>
            <a:spcBef>
              <a:spcPct val="0"/>
            </a:spcBef>
            <a:spcAft>
              <a:spcPct val="20000"/>
            </a:spcAft>
            <a:buChar char="•"/>
          </a:pPr>
          <a:r>
            <a:rPr lang="fr-FR" sz="1600" kern="1200" dirty="0">
              <a:latin typeface="72 Light" panose="020B0303030000000003" pitchFamily="34" charset="0"/>
              <a:cs typeface="72 Light" panose="020B0303030000000003" pitchFamily="34" charset="0"/>
            </a:rPr>
            <a:t>Capacité normative assez forte de l’administration (textes législatifs ou réglementaires, mais mise en œuvre peu systématique)</a:t>
          </a:r>
          <a:endParaRPr lang="en-US" sz="1600" kern="1200" dirty="0">
            <a:latin typeface="72 Light" panose="020B0303030000000003" pitchFamily="34" charset="0"/>
            <a:cs typeface="72 Light" panose="020B0303030000000003" pitchFamily="34" charset="0"/>
          </a:endParaRPr>
        </a:p>
        <a:p>
          <a:pPr marL="171450" lvl="1" indent="-171450" algn="l" defTabSz="711200">
            <a:lnSpc>
              <a:spcPct val="90000"/>
            </a:lnSpc>
            <a:spcBef>
              <a:spcPct val="0"/>
            </a:spcBef>
            <a:spcAft>
              <a:spcPct val="20000"/>
            </a:spcAft>
            <a:buChar char="•"/>
          </a:pPr>
          <a:r>
            <a:rPr lang="fr-FR" sz="1600" kern="1200" dirty="0">
              <a:latin typeface="72 Light" panose="020B0303030000000003" pitchFamily="34" charset="0"/>
              <a:cs typeface="72 Light" panose="020B0303030000000003" pitchFamily="34" charset="0"/>
            </a:rPr>
            <a:t>Initiative Emergence Madagascar – grande priorité à la GFP</a:t>
          </a:r>
          <a:endParaRPr lang="en-US" sz="1600" kern="1200" dirty="0">
            <a:latin typeface="72 Light" panose="020B0303030000000003" pitchFamily="34" charset="0"/>
            <a:cs typeface="72 Light" panose="020B0303030000000003" pitchFamily="34" charset="0"/>
          </a:endParaRPr>
        </a:p>
        <a:p>
          <a:pPr marL="171450" lvl="1" indent="-171450" algn="l" defTabSz="711200">
            <a:lnSpc>
              <a:spcPct val="90000"/>
            </a:lnSpc>
            <a:spcBef>
              <a:spcPct val="0"/>
            </a:spcBef>
            <a:spcAft>
              <a:spcPct val="20000"/>
            </a:spcAft>
            <a:buChar char="•"/>
          </a:pPr>
          <a:r>
            <a:rPr lang="fr-FR" sz="1600" b="1" kern="1200" dirty="0">
              <a:latin typeface="72 Light" panose="020B0303030000000003" pitchFamily="34" charset="0"/>
              <a:cs typeface="72 Light" panose="020B0303030000000003" pitchFamily="34" charset="0"/>
            </a:rPr>
            <a:t>Nouveau Plan Stratégique pour la Modernisation de la gestion des Finances Publiques 2022-2026</a:t>
          </a:r>
          <a:endParaRPr lang="en-US" sz="1600" b="1" kern="1200" dirty="0">
            <a:latin typeface="72 Light" panose="020B0303030000000003" pitchFamily="34" charset="0"/>
            <a:cs typeface="72 Light" panose="020B0303030000000003" pitchFamily="34" charset="0"/>
          </a:endParaRPr>
        </a:p>
      </dsp:txBody>
      <dsp:txXfrm>
        <a:off x="0" y="2983556"/>
        <a:ext cx="7635703" cy="215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0D07C-EC38-4BAA-95C1-1279409915FA}">
      <dsp:nvSpPr>
        <dsp:cNvPr id="0" name=""/>
        <dsp:cNvSpPr/>
      </dsp:nvSpPr>
      <dsp:spPr>
        <a:xfrm>
          <a:off x="1395568" y="298823"/>
          <a:ext cx="2270009" cy="2270009"/>
        </a:xfrm>
        <a:prstGeom prst="pieWedg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fr-FR" sz="1800" kern="1200" dirty="0">
              <a:solidFill>
                <a:schemeClr val="tx1"/>
              </a:solidFill>
              <a:latin typeface="72 Light" panose="020B0303030000000003" pitchFamily="34" charset="0"/>
              <a:cs typeface="72 Light" panose="020B0303030000000003" pitchFamily="34" charset="0"/>
            </a:rPr>
            <a:t>Politique </a:t>
          </a:r>
          <a:br>
            <a:rPr lang="fr-FR" sz="1800" kern="1200" dirty="0">
              <a:solidFill>
                <a:schemeClr val="tx1"/>
              </a:solidFill>
              <a:latin typeface="72 Light" panose="020B0303030000000003" pitchFamily="34" charset="0"/>
              <a:cs typeface="72 Light" panose="020B0303030000000003" pitchFamily="34" charset="0"/>
            </a:rPr>
          </a:br>
          <a:r>
            <a:rPr lang="fr-FR" sz="1800" kern="1200" dirty="0">
              <a:solidFill>
                <a:schemeClr val="tx1"/>
              </a:solidFill>
              <a:latin typeface="72 Light" panose="020B0303030000000003" pitchFamily="34" charset="0"/>
              <a:cs typeface="72 Light" panose="020B0303030000000003" pitchFamily="34" charset="0"/>
            </a:rPr>
            <a:t>&amp; cadre institutionnel</a:t>
          </a:r>
          <a:endParaRPr lang="fr-FR" sz="1800" kern="1200" dirty="0">
            <a:solidFill>
              <a:schemeClr val="tx1"/>
            </a:solidFill>
          </a:endParaRPr>
        </a:p>
      </dsp:txBody>
      <dsp:txXfrm>
        <a:off x="2060438" y="963693"/>
        <a:ext cx="1605139" cy="1605139"/>
      </dsp:txXfrm>
    </dsp:sp>
    <dsp:sp modelId="{BE21655A-F886-487E-88BC-57C1A4670C30}">
      <dsp:nvSpPr>
        <dsp:cNvPr id="0" name=""/>
        <dsp:cNvSpPr/>
      </dsp:nvSpPr>
      <dsp:spPr>
        <a:xfrm rot="5400000">
          <a:off x="3770428" y="298823"/>
          <a:ext cx="2270009" cy="2270009"/>
        </a:xfrm>
        <a:prstGeom prst="pieWedg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solidFill>
                <a:schemeClr val="tx1"/>
              </a:solidFill>
              <a:latin typeface="72 Light" panose="020B0303030000000003" pitchFamily="34" charset="0"/>
              <a:cs typeface="72 Light" panose="020B0303030000000003" pitchFamily="34" charset="0"/>
            </a:rPr>
            <a:t>Planification &amp; Programmation Budgétaire</a:t>
          </a:r>
          <a:endParaRPr lang="fr-FR" sz="1800" kern="1200" dirty="0">
            <a:solidFill>
              <a:schemeClr val="tx1"/>
            </a:solidFill>
          </a:endParaRPr>
        </a:p>
      </dsp:txBody>
      <dsp:txXfrm rot="-5400000">
        <a:off x="3770428" y="963693"/>
        <a:ext cx="1605139" cy="1605139"/>
      </dsp:txXfrm>
    </dsp:sp>
    <dsp:sp modelId="{FC8E7677-8100-45A9-B12E-C5D3E98D4142}">
      <dsp:nvSpPr>
        <dsp:cNvPr id="0" name=""/>
        <dsp:cNvSpPr/>
      </dsp:nvSpPr>
      <dsp:spPr>
        <a:xfrm rot="10800000">
          <a:off x="3770428" y="2673683"/>
          <a:ext cx="2270009" cy="2270009"/>
        </a:xfrm>
        <a:prstGeom prst="pieWedg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32000" rIns="0" bIns="128016" numCol="1" spcCol="1270" anchor="t" anchorCtr="0">
          <a:noAutofit/>
        </a:bodyPr>
        <a:lstStyle/>
        <a:p>
          <a:pPr marL="0" lvl="0" indent="0" algn="l" defTabSz="800100">
            <a:lnSpc>
              <a:spcPct val="90000"/>
            </a:lnSpc>
            <a:spcBef>
              <a:spcPct val="0"/>
            </a:spcBef>
            <a:spcAft>
              <a:spcPct val="35000"/>
            </a:spcAft>
            <a:buNone/>
          </a:pPr>
          <a:r>
            <a:rPr lang="fr-FR" sz="1800" b="0" i="0" u="none" kern="1200" dirty="0">
              <a:solidFill>
                <a:schemeClr val="tx1"/>
              </a:solidFill>
              <a:latin typeface="72 Light" panose="020B0303030000000003" pitchFamily="34" charset="0"/>
              <a:cs typeface="72 Light" panose="020B0303030000000003" pitchFamily="34" charset="0"/>
            </a:rPr>
            <a:t>Exécution</a:t>
          </a:r>
          <a:endParaRPr lang="fr-FR" sz="2000" b="0" kern="1200" dirty="0">
            <a:solidFill>
              <a:schemeClr val="tx1"/>
            </a:solidFill>
            <a:latin typeface="72 Light" panose="020B0303030000000003" pitchFamily="34" charset="0"/>
            <a:cs typeface="72 Light" panose="020B0303030000000003" pitchFamily="34" charset="0"/>
          </a:endParaRPr>
        </a:p>
      </dsp:txBody>
      <dsp:txXfrm rot="10800000">
        <a:off x="3770428" y="2673683"/>
        <a:ext cx="1605139" cy="1605139"/>
      </dsp:txXfrm>
    </dsp:sp>
    <dsp:sp modelId="{5AB0EF15-AD3C-44FD-95B0-766DFD8F99F2}">
      <dsp:nvSpPr>
        <dsp:cNvPr id="0" name=""/>
        <dsp:cNvSpPr/>
      </dsp:nvSpPr>
      <dsp:spPr>
        <a:xfrm rot="16200000">
          <a:off x="1395568" y="2673683"/>
          <a:ext cx="2270009" cy="2270009"/>
        </a:xfrm>
        <a:prstGeom prst="pieWedg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2000" rIns="180000" bIns="128016" numCol="1" spcCol="1270" anchor="t" anchorCtr="0">
          <a:noAutofit/>
        </a:bodyPr>
        <a:lstStyle/>
        <a:p>
          <a:pPr marL="0" lvl="0" indent="0" algn="r" defTabSz="800100">
            <a:lnSpc>
              <a:spcPct val="90000"/>
            </a:lnSpc>
            <a:spcBef>
              <a:spcPct val="0"/>
            </a:spcBef>
            <a:spcAft>
              <a:spcPct val="35000"/>
            </a:spcAft>
            <a:buNone/>
          </a:pPr>
          <a:r>
            <a:rPr lang="fr-FR" sz="1800" b="0" i="0" u="none" kern="1200" dirty="0">
              <a:solidFill>
                <a:schemeClr val="tx1"/>
              </a:solidFill>
              <a:latin typeface="72 Light" panose="020B0303030000000003" pitchFamily="34" charset="0"/>
              <a:cs typeface="72 Light" panose="020B0303030000000003" pitchFamily="34" charset="0"/>
            </a:rPr>
            <a:t>Suivi &amp;</a:t>
          </a:r>
          <a:br>
            <a:rPr lang="fr-FR" sz="1800" b="0" i="0" u="none" kern="1200" dirty="0">
              <a:solidFill>
                <a:schemeClr val="tx1"/>
              </a:solidFill>
              <a:latin typeface="72 Light" panose="020B0303030000000003" pitchFamily="34" charset="0"/>
              <a:cs typeface="72 Light" panose="020B0303030000000003" pitchFamily="34" charset="0"/>
            </a:rPr>
          </a:br>
          <a:r>
            <a:rPr lang="fr-FR" sz="1800" b="0" i="0" u="none" kern="1200" dirty="0">
              <a:solidFill>
                <a:schemeClr val="tx1"/>
              </a:solidFill>
              <a:latin typeface="72 Light" panose="020B0303030000000003" pitchFamily="34" charset="0"/>
              <a:cs typeface="72 Light" panose="020B0303030000000003" pitchFamily="34" charset="0"/>
            </a:rPr>
            <a:t>rétro-apprentis-sage</a:t>
          </a:r>
          <a:endParaRPr lang="fr-FR" sz="1800" b="0" kern="1200" dirty="0">
            <a:solidFill>
              <a:schemeClr val="tx1"/>
            </a:solidFill>
            <a:latin typeface="72 Light" panose="020B0303030000000003" pitchFamily="34" charset="0"/>
            <a:cs typeface="72 Light" panose="020B0303030000000003" pitchFamily="34" charset="0"/>
          </a:endParaRPr>
        </a:p>
      </dsp:txBody>
      <dsp:txXfrm rot="5400000">
        <a:off x="2060438" y="2673683"/>
        <a:ext cx="1605139" cy="1605139"/>
      </dsp:txXfrm>
    </dsp:sp>
    <dsp:sp modelId="{24C58696-9471-451B-824A-3AF03908628B}">
      <dsp:nvSpPr>
        <dsp:cNvPr id="0" name=""/>
        <dsp:cNvSpPr/>
      </dsp:nvSpPr>
      <dsp:spPr>
        <a:xfrm>
          <a:off x="3476637" y="2278270"/>
          <a:ext cx="482731" cy="423848"/>
        </a:xfrm>
        <a:prstGeom prst="circular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B403E-4478-418E-9EA5-3B424FAD6396}">
      <dsp:nvSpPr>
        <dsp:cNvPr id="0" name=""/>
        <dsp:cNvSpPr/>
      </dsp:nvSpPr>
      <dsp:spPr>
        <a:xfrm rot="10800000">
          <a:off x="3481410" y="2550800"/>
          <a:ext cx="473184" cy="403041"/>
        </a:xfrm>
        <a:prstGeom prst="circular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0D07C-EC38-4BAA-95C1-1279409915FA}">
      <dsp:nvSpPr>
        <dsp:cNvPr id="0" name=""/>
        <dsp:cNvSpPr/>
      </dsp:nvSpPr>
      <dsp:spPr>
        <a:xfrm>
          <a:off x="708024" y="837358"/>
          <a:ext cx="1481036" cy="1481036"/>
        </a:xfrm>
        <a:prstGeom prst="pieWedg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chemeClr val="tx1"/>
              </a:solidFill>
              <a:latin typeface="72 Light" panose="020B0303030000000003" pitchFamily="34" charset="0"/>
              <a:cs typeface="72 Light" panose="020B0303030000000003" pitchFamily="34" charset="0"/>
            </a:rPr>
            <a:t>Politique </a:t>
          </a:r>
          <a:br>
            <a:rPr lang="fr-FR" sz="1400" b="1" kern="1200" dirty="0">
              <a:solidFill>
                <a:schemeClr val="tx1"/>
              </a:solidFill>
              <a:latin typeface="72 Light" panose="020B0303030000000003" pitchFamily="34" charset="0"/>
              <a:cs typeface="72 Light" panose="020B0303030000000003" pitchFamily="34" charset="0"/>
            </a:rPr>
          </a:br>
          <a:r>
            <a:rPr lang="fr-FR" sz="1400" b="1" kern="1200" dirty="0">
              <a:solidFill>
                <a:schemeClr val="tx1"/>
              </a:solidFill>
              <a:latin typeface="72 Light" panose="020B0303030000000003" pitchFamily="34" charset="0"/>
              <a:cs typeface="72 Light" panose="020B0303030000000003" pitchFamily="34" charset="0"/>
            </a:rPr>
            <a:t>&amp; cadre institutionnel</a:t>
          </a:r>
          <a:endParaRPr lang="fr-FR" sz="1400" b="1" kern="1200" dirty="0">
            <a:solidFill>
              <a:schemeClr val="tx1"/>
            </a:solidFill>
          </a:endParaRPr>
        </a:p>
      </dsp:txBody>
      <dsp:txXfrm>
        <a:off x="1141809" y="1271143"/>
        <a:ext cx="1047251" cy="1047251"/>
      </dsp:txXfrm>
    </dsp:sp>
    <dsp:sp modelId="{BE21655A-F886-487E-88BC-57C1A4670C30}">
      <dsp:nvSpPr>
        <dsp:cNvPr id="0" name=""/>
        <dsp:cNvSpPr/>
      </dsp:nvSpPr>
      <dsp:spPr>
        <a:xfrm rot="5400000">
          <a:off x="2257468" y="837358"/>
          <a:ext cx="1481036" cy="1481036"/>
        </a:xfrm>
        <a:prstGeom prst="pieWedge">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chemeClr val="tx1"/>
              </a:solidFill>
              <a:latin typeface="72 Light" panose="020B0303030000000003" pitchFamily="34" charset="0"/>
              <a:cs typeface="72 Light" panose="020B0303030000000003" pitchFamily="34" charset="0"/>
            </a:rPr>
            <a:t>Planification &amp; Programmation Budgétaire</a:t>
          </a:r>
          <a:endParaRPr lang="fr-FR" sz="1400" b="1" kern="1200" dirty="0">
            <a:solidFill>
              <a:schemeClr val="tx1"/>
            </a:solidFill>
          </a:endParaRPr>
        </a:p>
      </dsp:txBody>
      <dsp:txXfrm rot="-5400000">
        <a:off x="2257468" y="1271143"/>
        <a:ext cx="1047251" cy="1047251"/>
      </dsp:txXfrm>
    </dsp:sp>
    <dsp:sp modelId="{FC8E7677-8100-45A9-B12E-C5D3E98D4142}">
      <dsp:nvSpPr>
        <dsp:cNvPr id="0" name=""/>
        <dsp:cNvSpPr/>
      </dsp:nvSpPr>
      <dsp:spPr>
        <a:xfrm rot="10800000">
          <a:off x="2257468" y="2386803"/>
          <a:ext cx="1481036" cy="1481036"/>
        </a:xfrm>
        <a:prstGeom prst="pieWedge">
          <a:avLst/>
        </a:prstGeom>
        <a:solidFill>
          <a:schemeClr val="accent2">
            <a:shade val="50000"/>
            <a:hueOff val="-591174"/>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32000" rIns="0" bIns="99568" numCol="1" spcCol="1270" anchor="t" anchorCtr="0">
          <a:noAutofit/>
        </a:bodyPr>
        <a:lstStyle/>
        <a:p>
          <a:pPr marL="0" lvl="0" indent="0" algn="l" defTabSz="622300">
            <a:lnSpc>
              <a:spcPct val="90000"/>
            </a:lnSpc>
            <a:spcBef>
              <a:spcPct val="0"/>
            </a:spcBef>
            <a:spcAft>
              <a:spcPct val="35000"/>
            </a:spcAft>
            <a:buNone/>
          </a:pPr>
          <a:r>
            <a:rPr lang="fr-FR" sz="1400" b="1" i="0" u="none" kern="1200">
              <a:solidFill>
                <a:schemeClr val="tx1"/>
              </a:solidFill>
              <a:latin typeface="72 Light" panose="020B0303030000000003" pitchFamily="34" charset="0"/>
              <a:cs typeface="72 Light" panose="020B0303030000000003" pitchFamily="34" charset="0"/>
            </a:rPr>
            <a:t>Exécution</a:t>
          </a:r>
          <a:endParaRPr lang="fr-FR" sz="1400" b="1" kern="1200" dirty="0">
            <a:solidFill>
              <a:schemeClr val="tx1"/>
            </a:solidFill>
            <a:latin typeface="72 Light" panose="020B0303030000000003" pitchFamily="34" charset="0"/>
            <a:cs typeface="72 Light" panose="020B0303030000000003" pitchFamily="34" charset="0"/>
          </a:endParaRPr>
        </a:p>
      </dsp:txBody>
      <dsp:txXfrm rot="10800000">
        <a:off x="2257468" y="2386803"/>
        <a:ext cx="1047251" cy="1047251"/>
      </dsp:txXfrm>
    </dsp:sp>
    <dsp:sp modelId="{5AB0EF15-AD3C-44FD-95B0-766DFD8F99F2}">
      <dsp:nvSpPr>
        <dsp:cNvPr id="0" name=""/>
        <dsp:cNvSpPr/>
      </dsp:nvSpPr>
      <dsp:spPr>
        <a:xfrm rot="16200000">
          <a:off x="708024" y="2386803"/>
          <a:ext cx="1481036" cy="1481036"/>
        </a:xfrm>
        <a:prstGeom prst="pieWedge">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2000" rIns="180000" bIns="99568" numCol="1" spcCol="1270" anchor="t" anchorCtr="0">
          <a:noAutofit/>
        </a:bodyPr>
        <a:lstStyle/>
        <a:p>
          <a:pPr marL="0" lvl="0" indent="0" algn="l" defTabSz="622300">
            <a:lnSpc>
              <a:spcPct val="90000"/>
            </a:lnSpc>
            <a:spcBef>
              <a:spcPct val="0"/>
            </a:spcBef>
            <a:spcAft>
              <a:spcPct val="35000"/>
            </a:spcAft>
            <a:buNone/>
          </a:pPr>
          <a:r>
            <a:rPr lang="fr-FR" sz="1400" b="1" i="0" u="none" kern="1200" dirty="0">
              <a:solidFill>
                <a:schemeClr val="tx1"/>
              </a:solidFill>
              <a:latin typeface="72 Light" panose="020B0303030000000003" pitchFamily="34" charset="0"/>
              <a:cs typeface="72 Light" panose="020B0303030000000003" pitchFamily="34" charset="0"/>
            </a:rPr>
            <a:t>Suivi, </a:t>
          </a:r>
          <a:r>
            <a:rPr lang="fr-FR" sz="1400" b="1" i="0" u="none" kern="1200" dirty="0" err="1">
              <a:solidFill>
                <a:schemeClr val="tx1"/>
              </a:solidFill>
              <a:latin typeface="72 Light" panose="020B0303030000000003" pitchFamily="34" charset="0"/>
              <a:cs typeface="72 Light" panose="020B0303030000000003" pitchFamily="34" charset="0"/>
            </a:rPr>
            <a:t>rétroapprentis</a:t>
          </a:r>
          <a:r>
            <a:rPr lang="fr-FR" sz="1400" b="1" i="0" u="none" kern="1200" dirty="0">
              <a:solidFill>
                <a:schemeClr val="tx1"/>
              </a:solidFill>
              <a:latin typeface="72 Light" panose="020B0303030000000003" pitchFamily="34" charset="0"/>
              <a:cs typeface="72 Light" panose="020B0303030000000003" pitchFamily="34" charset="0"/>
            </a:rPr>
            <a:t>-sage</a:t>
          </a:r>
          <a:endParaRPr lang="fr-FR" sz="1400" b="1" kern="1200" dirty="0">
            <a:solidFill>
              <a:schemeClr val="tx1"/>
            </a:solidFill>
            <a:latin typeface="72 Light" panose="020B0303030000000003" pitchFamily="34" charset="0"/>
            <a:cs typeface="72 Light" panose="020B0303030000000003" pitchFamily="34" charset="0"/>
          </a:endParaRPr>
        </a:p>
      </dsp:txBody>
      <dsp:txXfrm rot="5400000">
        <a:off x="1141809" y="2386803"/>
        <a:ext cx="1047251" cy="1047251"/>
      </dsp:txXfrm>
    </dsp:sp>
    <dsp:sp modelId="{24C58696-9471-451B-824A-3AF03908628B}">
      <dsp:nvSpPr>
        <dsp:cNvPr id="0" name=""/>
        <dsp:cNvSpPr/>
      </dsp:nvSpPr>
      <dsp:spPr>
        <a:xfrm>
          <a:off x="2065788" y="2128821"/>
          <a:ext cx="314951" cy="276534"/>
        </a:xfrm>
        <a:prstGeom prst="circularArrow">
          <a:avLst/>
        </a:prstGeom>
        <a:solidFill>
          <a:schemeClr val="accent2">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B403E-4478-418E-9EA5-3B424FAD6396}">
      <dsp:nvSpPr>
        <dsp:cNvPr id="0" name=""/>
        <dsp:cNvSpPr/>
      </dsp:nvSpPr>
      <dsp:spPr>
        <a:xfrm rot="10800000">
          <a:off x="2068903" y="2306629"/>
          <a:ext cx="308722" cy="262958"/>
        </a:xfrm>
        <a:prstGeom prst="circularArrow">
          <a:avLst/>
        </a:prstGeom>
        <a:solidFill>
          <a:schemeClr val="accent2">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53AD6-AC76-4B5C-AB0C-0469E93DE484}"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76401-D228-4663-B6CB-0A3E58A4F786}" type="slidenum">
              <a:rPr lang="en-US" smtClean="0"/>
              <a:t>‹#›</a:t>
            </a:fld>
            <a:endParaRPr lang="en-US"/>
          </a:p>
        </p:txBody>
      </p:sp>
    </p:spTree>
    <p:extLst>
      <p:ext uri="{BB962C8B-B14F-4D97-AF65-F5344CB8AC3E}">
        <p14:creationId xmlns:p14="http://schemas.microsoft.com/office/powerpoint/2010/main" val="332484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B4876401-D228-4663-B6CB-0A3E58A4F786}" type="slidenum">
              <a:rPr lang="en-US" smtClean="0"/>
              <a:t>3</a:t>
            </a:fld>
            <a:endParaRPr lang="en-US"/>
          </a:p>
        </p:txBody>
      </p:sp>
    </p:spTree>
    <p:extLst>
      <p:ext uri="{BB962C8B-B14F-4D97-AF65-F5344CB8AC3E}">
        <p14:creationId xmlns:p14="http://schemas.microsoft.com/office/powerpoint/2010/main" val="191399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Réformes GFP – les grands chantiers</a:t>
            </a:r>
          </a:p>
          <a:p>
            <a:endParaRPr lang="fr-FR" dirty="0"/>
          </a:p>
          <a:p>
            <a:pPr marL="171450" indent="-171450">
              <a:buFont typeface="Arial" panose="020B0604020202020204" pitchFamily="34" charset="0"/>
              <a:buChar char="•"/>
            </a:pPr>
            <a:r>
              <a:rPr lang="fr-FR" dirty="0"/>
              <a:t>Elaboration d’un cadrage budgétaire à moyen terme (CBMT) comme point de départ de l’élaboration annuelle du budget</a:t>
            </a:r>
          </a:p>
          <a:p>
            <a:pPr marL="171450" indent="-171450">
              <a:buFont typeface="Arial" panose="020B0604020202020204" pitchFamily="34" charset="0"/>
              <a:buChar char="•"/>
            </a:pPr>
            <a:r>
              <a:rPr lang="fr-FR" dirty="0"/>
              <a:t>Accroissement de la transparence budgétaire sur les recettes</a:t>
            </a:r>
          </a:p>
          <a:p>
            <a:pPr marL="171450" indent="-171450">
              <a:buFont typeface="Arial" panose="020B0604020202020204" pitchFamily="34" charset="0"/>
              <a:buChar char="•"/>
            </a:pPr>
            <a:r>
              <a:rPr lang="fr-FR" dirty="0"/>
              <a:t>Elaboration d’un plan d’amélioration des prévisions de trésorerie</a:t>
            </a:r>
          </a:p>
          <a:p>
            <a:pPr marL="171450" indent="-171450">
              <a:buFont typeface="Arial" panose="020B0604020202020204" pitchFamily="34" charset="0"/>
              <a:buChar char="•"/>
            </a:pPr>
            <a:r>
              <a:rPr lang="fr-FR" dirty="0"/>
              <a:t>Evolution des systèmes d’informations financières, p.ex.:</a:t>
            </a:r>
          </a:p>
          <a:p>
            <a:pPr marL="628650" lvl="1" indent="-171450">
              <a:buFont typeface="Arial" panose="020B0604020202020204" pitchFamily="34" charset="0"/>
              <a:buChar char="•"/>
            </a:pPr>
            <a:r>
              <a:rPr lang="fr-FR" dirty="0"/>
              <a:t>SIIGFP avec de nouveaux modules (opérationnalisation des volets programmation du budget et performance)</a:t>
            </a:r>
          </a:p>
          <a:p>
            <a:pPr marL="628650" lvl="1" indent="-171450">
              <a:buFont typeface="Arial" panose="020B0604020202020204" pitchFamily="34" charset="0"/>
              <a:buChar char="•"/>
            </a:pPr>
            <a:r>
              <a:rPr lang="fr-FR" dirty="0"/>
              <a:t>AUGURE 2: intégration de la majeure partie du fichier de la paie, pour une meilleure gestion prévisionnelle des effectifs, des emplois et des compétences et pour une gestion optimisée de la masse salariale</a:t>
            </a:r>
          </a:p>
          <a:p>
            <a:endParaRPr lang="fr-FR" dirty="0"/>
          </a:p>
        </p:txBody>
      </p:sp>
      <p:sp>
        <p:nvSpPr>
          <p:cNvPr id="4" name="Slide Number Placeholder 3"/>
          <p:cNvSpPr>
            <a:spLocks noGrp="1"/>
          </p:cNvSpPr>
          <p:nvPr>
            <p:ph type="sldNum" sz="quarter" idx="5"/>
          </p:nvPr>
        </p:nvSpPr>
        <p:spPr/>
        <p:txBody>
          <a:bodyPr/>
          <a:lstStyle/>
          <a:p>
            <a:fld id="{B4876401-D228-4663-B6CB-0A3E58A4F786}" type="slidenum">
              <a:rPr lang="en-US" smtClean="0"/>
              <a:t>4</a:t>
            </a:fld>
            <a:endParaRPr lang="en-US"/>
          </a:p>
        </p:txBody>
      </p:sp>
    </p:spTree>
    <p:extLst>
      <p:ext uri="{BB962C8B-B14F-4D97-AF65-F5344CB8AC3E}">
        <p14:creationId xmlns:p14="http://schemas.microsoft.com/office/powerpoint/2010/main" val="332970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B4876401-D228-4663-B6CB-0A3E58A4F786}" type="slidenum">
              <a:rPr lang="en-US" smtClean="0"/>
              <a:t>5</a:t>
            </a:fld>
            <a:endParaRPr lang="en-US"/>
          </a:p>
        </p:txBody>
      </p:sp>
    </p:spTree>
    <p:extLst>
      <p:ext uri="{BB962C8B-B14F-4D97-AF65-F5344CB8AC3E}">
        <p14:creationId xmlns:p14="http://schemas.microsoft.com/office/powerpoint/2010/main" val="239353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Politique et cadre institutionnel: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solidFill>
                <a:latin typeface="72 Light" panose="020B0303030000000003" pitchFamily="34" charset="0"/>
                <a:cs typeface="72 Light" panose="020B0303030000000003" pitchFamily="34" charset="0"/>
              </a:rPr>
              <a:t>Création d’un comité d’arbitrage (facilité par l’Unité de Contrôle et Audit du MEN, avec SG, cabinet, </a:t>
            </a:r>
            <a:r>
              <a:rPr lang="fr-FR" sz="1200" dirty="0" err="1">
                <a:solidFill>
                  <a:schemeClr val="tx1"/>
                </a:solidFill>
                <a:latin typeface="72 Light" panose="020B0303030000000003" pitchFamily="34" charset="0"/>
                <a:cs typeface="72 Light" panose="020B0303030000000003" pitchFamily="34" charset="0"/>
              </a:rPr>
              <a:t>DGs</a:t>
            </a:r>
            <a:r>
              <a:rPr lang="fr-FR" sz="1200" dirty="0">
                <a:solidFill>
                  <a:schemeClr val="tx1"/>
                </a:solidFill>
                <a:latin typeface="72 Light" panose="020B0303030000000003" pitchFamily="34" charset="0"/>
                <a:cs typeface="72 Light" panose="020B0303030000000003" pitchFamily="34" charset="0"/>
              </a:rPr>
              <a:t>, DAAF, DAJ) pour éviter doublons de responsabilité</a:t>
            </a:r>
            <a:endParaRPr lang="en-GB" sz="1200" dirty="0">
              <a:solidFill>
                <a:schemeClr val="tx1"/>
              </a:solidFill>
              <a:latin typeface="72 Light" panose="020B0303030000000003" pitchFamily="34" charset="0"/>
              <a:cs typeface="72 Light" panose="020B0303030000000003" pitchFamily="34" charset="0"/>
            </a:endParaRPr>
          </a:p>
          <a:p>
            <a:endParaRPr lang="fr-FR" b="1" dirty="0"/>
          </a:p>
          <a:p>
            <a:endParaRPr lang="fr-FR" b="1" dirty="0"/>
          </a:p>
        </p:txBody>
      </p:sp>
      <p:sp>
        <p:nvSpPr>
          <p:cNvPr id="4" name="Slide Number Placeholder 3"/>
          <p:cNvSpPr>
            <a:spLocks noGrp="1"/>
          </p:cNvSpPr>
          <p:nvPr>
            <p:ph type="sldNum" sz="quarter" idx="5"/>
          </p:nvPr>
        </p:nvSpPr>
        <p:spPr/>
        <p:txBody>
          <a:bodyPr/>
          <a:lstStyle/>
          <a:p>
            <a:fld id="{B4876401-D228-4663-B6CB-0A3E58A4F786}" type="slidenum">
              <a:rPr lang="en-US" smtClean="0"/>
              <a:t>6</a:t>
            </a:fld>
            <a:endParaRPr lang="en-US"/>
          </a:p>
        </p:txBody>
      </p:sp>
    </p:spTree>
    <p:extLst>
      <p:ext uri="{BB962C8B-B14F-4D97-AF65-F5344CB8AC3E}">
        <p14:creationId xmlns:p14="http://schemas.microsoft.com/office/powerpoint/2010/main" val="275688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réformes de la Gestion des Finances Publiques (GFP) se sont principalement concentrées sur les ministères des finances, négligeant souvent les ministères sectoriels tels que l'éducation, et pourtant l’un des principaux ministères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depensiers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Si des améliorations ont été apportées aux systèmes de GFP au fil des années à Madagascar, beaucoup reste à faire. L’actuel plan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quinquinal</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des gestion de finances publiques contient une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serie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de provisions d’</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interet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particulier pour le secteur de l’éducation dans sa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quete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de plus d’efficacité. </a:t>
            </a: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Il est crucial de reconnaître que la manière dont les fonds publics sont alloués et dépensés a un impact significatif sur la qualité de l'éducation offerte. </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 dysfonctionnements dans les systèmes de GFP nuisent à l'efficacité de la prestation de services éducatifs. </a:t>
            </a: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espérons que le diagnostic PPBSE mettra en lumière les goulots d’étranglement qui entravent la performance du secteur de l’éducation. A l’issue de ce diagnostic, il est prévu un programme de renforcement de capacités organisationnelles et individuelles, pour renforcer la chaine PPBSE en lien avec le plan stratégique de reformes de finances publiques dans lesquelles le pays est engagé. </a:t>
            </a: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
        <p:nvSpPr>
          <p:cNvPr id="4" name="Slide Number Placeholder 3"/>
          <p:cNvSpPr>
            <a:spLocks noGrp="1"/>
          </p:cNvSpPr>
          <p:nvPr>
            <p:ph type="sldNum" sz="quarter" idx="5"/>
          </p:nvPr>
        </p:nvSpPr>
        <p:spPr/>
        <p:txBody>
          <a:bodyPr/>
          <a:lstStyle/>
          <a:p>
            <a:fld id="{B4876401-D228-4663-B6CB-0A3E58A4F786}" type="slidenum">
              <a:rPr lang="en-US" smtClean="0"/>
              <a:t>7</a:t>
            </a:fld>
            <a:endParaRPr lang="en-US"/>
          </a:p>
        </p:txBody>
      </p:sp>
    </p:spTree>
    <p:extLst>
      <p:ext uri="{BB962C8B-B14F-4D97-AF65-F5344CB8AC3E}">
        <p14:creationId xmlns:p14="http://schemas.microsoft.com/office/powerpoint/2010/main" val="268114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B4876401-D228-4663-B6CB-0A3E58A4F786}" type="slidenum">
              <a:rPr lang="en-US" smtClean="0"/>
              <a:t>8</a:t>
            </a:fld>
            <a:endParaRPr lang="en-US"/>
          </a:p>
        </p:txBody>
      </p:sp>
    </p:spTree>
    <p:extLst>
      <p:ext uri="{BB962C8B-B14F-4D97-AF65-F5344CB8AC3E}">
        <p14:creationId xmlns:p14="http://schemas.microsoft.com/office/powerpoint/2010/main" val="189147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6F4B-5C4E-B8FB-816C-4D92F52B01B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2A72752-14C0-9693-BDA9-18C68DF362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D1910B-9143-2D2B-0326-99D72D91143C}"/>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5" name="Footer Placeholder 4">
            <a:extLst>
              <a:ext uri="{FF2B5EF4-FFF2-40B4-BE49-F238E27FC236}">
                <a16:creationId xmlns:a16="http://schemas.microsoft.com/office/drawing/2014/main" id="{3B8DBC02-774A-529A-620D-E9792CC538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86C940-1D23-CD18-96CA-7C92768E3967}"/>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299463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83ED-A3D3-D1D8-1E37-B943AB6E931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49FD73B-883A-E288-6D13-5D4A007D22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E40CEB-C294-C665-CD64-D3C0815BD577}"/>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5" name="Footer Placeholder 4">
            <a:extLst>
              <a:ext uri="{FF2B5EF4-FFF2-40B4-BE49-F238E27FC236}">
                <a16:creationId xmlns:a16="http://schemas.microsoft.com/office/drawing/2014/main" id="{73DCA498-4FDF-6EAB-F11D-7615502A5B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2589E-BE60-A563-CCB8-6DFAF6755486}"/>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279214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01CB55-16BB-A1D8-B478-9455920B594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10E746E-C58B-E6CB-E7FB-AD28CC8E50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9851DA-C878-918A-15C9-5A32737CEDA5}"/>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5" name="Footer Placeholder 4">
            <a:extLst>
              <a:ext uri="{FF2B5EF4-FFF2-40B4-BE49-F238E27FC236}">
                <a16:creationId xmlns:a16="http://schemas.microsoft.com/office/drawing/2014/main" id="{F368C2C7-2B0C-46EF-3D34-44A3343BFB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3A06E-3B61-7906-EA28-09BA1E9369C8}"/>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223053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bg>
      <p:bgPr>
        <a:solidFill>
          <a:schemeClr val="bg1"/>
        </a:solidFill>
        <a:effectLst/>
      </p:bgPr>
    </p:bg>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820990CC-323C-4430-BB03-A62143042CF0}"/>
              </a:ext>
            </a:extLst>
          </p:cNvPr>
          <p:cNvSpPr>
            <a:spLocks noGrp="1"/>
          </p:cNvSpPr>
          <p:nvPr>
            <p:ph type="pic" sz="quarter" idx="10"/>
          </p:nvPr>
        </p:nvSpPr>
        <p:spPr>
          <a:xfrm>
            <a:off x="0" y="0"/>
            <a:ext cx="5284559" cy="6858000"/>
          </a:xfrm>
          <a:solidFill>
            <a:schemeClr val="tx1">
              <a:lumMod val="95000"/>
            </a:schemeClr>
          </a:solidFill>
        </p:spPr>
        <p:txBody>
          <a:bodyPr/>
          <a:lstStyle>
            <a:lvl1pPr marL="0" indent="0">
              <a:buNone/>
              <a:defRPr>
                <a:solidFill>
                  <a:schemeClr val="bg1"/>
                </a:solidFill>
              </a:defRPr>
            </a:lvl1pPr>
          </a:lstStyle>
          <a:p>
            <a:endParaRPr lang="fr-FR" dirty="0"/>
          </a:p>
        </p:txBody>
      </p:sp>
      <p:pic>
        <p:nvPicPr>
          <p:cNvPr id="12" name="Image 11">
            <a:extLst>
              <a:ext uri="{FF2B5EF4-FFF2-40B4-BE49-F238E27FC236}">
                <a16:creationId xmlns:a16="http://schemas.microsoft.com/office/drawing/2014/main" id="{126E27AB-1DE3-4735-9DE7-96AC40548F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6944" y="283012"/>
            <a:ext cx="2646568" cy="704742"/>
          </a:xfrm>
          <a:prstGeom prst="rect">
            <a:avLst/>
          </a:prstGeom>
        </p:spPr>
      </p:pic>
      <p:sp>
        <p:nvSpPr>
          <p:cNvPr id="3" name="Sous-titre 2">
            <a:extLst>
              <a:ext uri="{FF2B5EF4-FFF2-40B4-BE49-F238E27FC236}">
                <a16:creationId xmlns:a16="http://schemas.microsoft.com/office/drawing/2014/main" id="{AC0D05C4-E29A-4B3D-AE22-5AB4AEFB0F9E}"/>
              </a:ext>
            </a:extLst>
          </p:cNvPr>
          <p:cNvSpPr>
            <a:spLocks noGrp="1"/>
          </p:cNvSpPr>
          <p:nvPr>
            <p:ph type="subTitle" idx="1" hasCustomPrompt="1"/>
          </p:nvPr>
        </p:nvSpPr>
        <p:spPr>
          <a:xfrm>
            <a:off x="6515098" y="3609239"/>
            <a:ext cx="4924425" cy="930550"/>
          </a:xfrm>
        </p:spPr>
        <p:txBody>
          <a:bodyPr>
            <a:normAutofit/>
          </a:bodyPr>
          <a:lstStyle>
            <a:lvl1pPr marL="0" indent="0" algn="l">
              <a:buNone/>
              <a:defRPr sz="2000">
                <a:solidFill>
                  <a:schemeClr val="tx1"/>
                </a:solidFill>
                <a:latin typeface="Public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600"/>
              </a:spcAft>
              <a:buClr>
                <a:schemeClr val="bg1"/>
              </a:buClr>
              <a:buSzTx/>
              <a:buFont typeface="Arial" panose="020B0604020202020204" pitchFamily="34" charset="0"/>
              <a:buNone/>
              <a:tabLst/>
              <a:defRPr/>
            </a:pPr>
            <a:r>
              <a:rPr lang="en-US" dirty="0"/>
              <a:t>Click to insert subtitle in one or several lines</a:t>
            </a:r>
            <a:endParaRPr lang="fr-FR" dirty="0"/>
          </a:p>
        </p:txBody>
      </p:sp>
      <p:sp>
        <p:nvSpPr>
          <p:cNvPr id="2" name="Titre 1">
            <a:extLst>
              <a:ext uri="{FF2B5EF4-FFF2-40B4-BE49-F238E27FC236}">
                <a16:creationId xmlns:a16="http://schemas.microsoft.com/office/drawing/2014/main" id="{B07B8BC1-9C10-4A10-96F9-A1E9D18FAE7E}"/>
              </a:ext>
            </a:extLst>
          </p:cNvPr>
          <p:cNvSpPr>
            <a:spLocks noGrp="1"/>
          </p:cNvSpPr>
          <p:nvPr>
            <p:ph type="ctrTitle" hasCustomPrompt="1"/>
          </p:nvPr>
        </p:nvSpPr>
        <p:spPr>
          <a:xfrm>
            <a:off x="6515099" y="2252173"/>
            <a:ext cx="4924425" cy="1176827"/>
          </a:xfrm>
        </p:spPr>
        <p:txBody>
          <a:bodyPr anchor="t">
            <a:noAutofit/>
          </a:bodyPr>
          <a:lstStyle>
            <a:lvl1pPr algn="l">
              <a:defRPr sz="3200">
                <a:solidFill>
                  <a:schemeClr val="tx1"/>
                </a:solidFill>
                <a:latin typeface="Public Sans" pitchFamily="2" charset="0"/>
              </a:defRPr>
            </a:lvl1pPr>
          </a:lstStyle>
          <a:p>
            <a:r>
              <a:rPr lang="en-US" dirty="0"/>
              <a:t>Click to insert title of the presentation in one or several lines</a:t>
            </a:r>
            <a:endParaRPr lang="fr-FR" dirty="0"/>
          </a:p>
        </p:txBody>
      </p:sp>
      <p:sp>
        <p:nvSpPr>
          <p:cNvPr id="4" name="Date Placeholder 4">
            <a:extLst>
              <a:ext uri="{FF2B5EF4-FFF2-40B4-BE49-F238E27FC236}">
                <a16:creationId xmlns:a16="http://schemas.microsoft.com/office/drawing/2014/main" id="{680D4D7D-4D75-4EBC-6726-53A206F1F196}"/>
              </a:ext>
            </a:extLst>
          </p:cNvPr>
          <p:cNvSpPr>
            <a:spLocks noGrp="1"/>
          </p:cNvSpPr>
          <p:nvPr>
            <p:ph type="dt" sz="half" idx="11"/>
          </p:nvPr>
        </p:nvSpPr>
        <p:spPr>
          <a:xfrm>
            <a:off x="9086849" y="6261100"/>
            <a:ext cx="2743200" cy="365125"/>
          </a:xfrm>
        </p:spPr>
        <p:txBody>
          <a:bodyPr/>
          <a:lstStyle>
            <a:lvl1pPr algn="r">
              <a:defRPr sz="1200">
                <a:solidFill>
                  <a:schemeClr val="accent1">
                    <a:lumMod val="60000"/>
                    <a:lumOff val="40000"/>
                  </a:schemeClr>
                </a:solidFill>
              </a:defRPr>
            </a:lvl1pPr>
          </a:lstStyle>
          <a:p>
            <a:fld id="{164717E1-C8C0-47EE-AFD3-270CD55F1775}" type="datetime4">
              <a:rPr lang="en-GB" smtClean="0"/>
              <a:pPr/>
              <a:t>17 November 2023</a:t>
            </a:fld>
            <a:endParaRPr lang="fr-FR" dirty="0"/>
          </a:p>
        </p:txBody>
      </p:sp>
      <p:sp>
        <p:nvSpPr>
          <p:cNvPr id="16" name="Text Placeholder 15">
            <a:extLst>
              <a:ext uri="{FF2B5EF4-FFF2-40B4-BE49-F238E27FC236}">
                <a16:creationId xmlns:a16="http://schemas.microsoft.com/office/drawing/2014/main" id="{D9AEFECE-50C6-8AA0-80F9-0A67EC6A1E11}"/>
              </a:ext>
            </a:extLst>
          </p:cNvPr>
          <p:cNvSpPr>
            <a:spLocks noGrp="1"/>
          </p:cNvSpPr>
          <p:nvPr>
            <p:ph type="body" sz="quarter" idx="12" hasCustomPrompt="1"/>
          </p:nvPr>
        </p:nvSpPr>
        <p:spPr>
          <a:xfrm>
            <a:off x="9034808" y="287377"/>
            <a:ext cx="2847281" cy="725488"/>
          </a:xfrm>
        </p:spPr>
        <p:txBody>
          <a:bodyPr>
            <a:noAutofit/>
          </a:bodyPr>
          <a:lstStyle>
            <a:lvl1pPr marL="0" indent="0">
              <a:buNone/>
              <a:defRPr sz="1600">
                <a:solidFill>
                  <a:schemeClr val="accent1">
                    <a:lumMod val="40000"/>
                    <a:lumOff val="60000"/>
                  </a:schemeClr>
                </a:solidFill>
              </a:defRPr>
            </a:lvl1pPr>
            <a:lvl2pPr>
              <a:defRPr sz="1600">
                <a:solidFill>
                  <a:schemeClr val="accent1">
                    <a:lumMod val="20000"/>
                    <a:lumOff val="80000"/>
                  </a:schemeClr>
                </a:solidFill>
              </a:defRPr>
            </a:lvl2pPr>
            <a:lvl3pPr>
              <a:defRPr sz="1600">
                <a:solidFill>
                  <a:schemeClr val="accent1">
                    <a:lumMod val="20000"/>
                    <a:lumOff val="80000"/>
                  </a:schemeClr>
                </a:solidFill>
              </a:defRPr>
            </a:lvl3pPr>
            <a:lvl4pPr>
              <a:defRPr sz="1600">
                <a:solidFill>
                  <a:schemeClr val="accent1">
                    <a:lumMod val="20000"/>
                    <a:lumOff val="80000"/>
                  </a:schemeClr>
                </a:solidFill>
              </a:defRPr>
            </a:lvl4pPr>
            <a:lvl5pPr marL="1828800" indent="0">
              <a:buNone/>
              <a:defRPr sz="1600">
                <a:solidFill>
                  <a:schemeClr val="accent1">
                    <a:lumMod val="20000"/>
                    <a:lumOff val="80000"/>
                  </a:schemeClr>
                </a:solidFill>
              </a:defRPr>
            </a:lvl5pPr>
          </a:lstStyle>
          <a:p>
            <a:r>
              <a:rPr lang="en-US" sz="1600" i="1" dirty="0">
                <a:solidFill>
                  <a:schemeClr val="accent1">
                    <a:lumMod val="60000"/>
                    <a:lumOff val="40000"/>
                  </a:schemeClr>
                </a:solidFill>
                <a:latin typeface="Public Sans Light" pitchFamily="2" charset="0"/>
              </a:rPr>
              <a:t>Name of event where presentation will take place </a:t>
            </a:r>
            <a:endParaRPr lang="en-GB" sz="1600" i="1" dirty="0">
              <a:solidFill>
                <a:schemeClr val="accent1">
                  <a:lumMod val="60000"/>
                  <a:lumOff val="40000"/>
                </a:schemeClr>
              </a:solidFill>
              <a:latin typeface="Public Sans Light" pitchFamily="2" charset="0"/>
            </a:endParaRPr>
          </a:p>
        </p:txBody>
      </p:sp>
      <p:sp>
        <p:nvSpPr>
          <p:cNvPr id="20" name="Text Placeholder 19">
            <a:extLst>
              <a:ext uri="{FF2B5EF4-FFF2-40B4-BE49-F238E27FC236}">
                <a16:creationId xmlns:a16="http://schemas.microsoft.com/office/drawing/2014/main" id="{7E5200B7-ED47-5801-13BA-9993C2780A18}"/>
              </a:ext>
            </a:extLst>
          </p:cNvPr>
          <p:cNvSpPr>
            <a:spLocks noGrp="1"/>
          </p:cNvSpPr>
          <p:nvPr>
            <p:ph type="body" sz="quarter" idx="13" hasCustomPrompt="1"/>
          </p:nvPr>
        </p:nvSpPr>
        <p:spPr>
          <a:xfrm>
            <a:off x="6515097" y="4706144"/>
            <a:ext cx="4924425" cy="277813"/>
          </a:xfrm>
        </p:spPr>
        <p:txBody>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US" sz="1600" dirty="0">
                <a:solidFill>
                  <a:schemeClr val="accent1">
                    <a:lumMod val="60000"/>
                    <a:lumOff val="40000"/>
                  </a:schemeClr>
                </a:solidFill>
              </a:rPr>
              <a:t>Click to insert name and position of presenter </a:t>
            </a:r>
            <a:endParaRPr lang="en-GB" sz="1600" dirty="0">
              <a:solidFill>
                <a:schemeClr val="accent1">
                  <a:lumMod val="60000"/>
                  <a:lumOff val="40000"/>
                </a:schemeClr>
              </a:solidFill>
            </a:endParaRPr>
          </a:p>
        </p:txBody>
      </p:sp>
      <p:sp>
        <p:nvSpPr>
          <p:cNvPr id="6" name="Text Placeholder 5">
            <a:extLst>
              <a:ext uri="{FF2B5EF4-FFF2-40B4-BE49-F238E27FC236}">
                <a16:creationId xmlns:a16="http://schemas.microsoft.com/office/drawing/2014/main" id="{55BBD228-E5DE-0180-475A-FDC8F84409C3}"/>
              </a:ext>
            </a:extLst>
          </p:cNvPr>
          <p:cNvSpPr>
            <a:spLocks noGrp="1"/>
          </p:cNvSpPr>
          <p:nvPr>
            <p:ph type="body" sz="quarter" idx="14" hasCustomPrompt="1"/>
          </p:nvPr>
        </p:nvSpPr>
        <p:spPr>
          <a:xfrm>
            <a:off x="3657600" y="6372225"/>
            <a:ext cx="1266825" cy="381000"/>
          </a:xfrm>
        </p:spPr>
        <p:txBody>
          <a:bodyPr>
            <a:noAutofit/>
          </a:bodyPr>
          <a:lstStyle>
            <a:lvl1pPr marL="0" indent="0">
              <a:buNone/>
              <a:defRPr sz="1200">
                <a:solidFill>
                  <a:schemeClr val="tx1">
                    <a:lumMod val="85000"/>
                  </a:schemeClr>
                </a:solidFill>
              </a:defRPr>
            </a:lvl1pPr>
            <a:lvl2pPr>
              <a:defRPr sz="1200">
                <a:solidFill>
                  <a:schemeClr val="tx1">
                    <a:lumMod val="95000"/>
                  </a:schemeClr>
                </a:solidFill>
              </a:defRPr>
            </a:lvl2pPr>
            <a:lvl3pPr>
              <a:defRPr sz="1200">
                <a:solidFill>
                  <a:schemeClr val="tx1">
                    <a:lumMod val="95000"/>
                  </a:schemeClr>
                </a:solidFill>
              </a:defRPr>
            </a:lvl3pPr>
            <a:lvl4pPr>
              <a:defRPr sz="1200">
                <a:solidFill>
                  <a:schemeClr val="tx1">
                    <a:lumMod val="95000"/>
                  </a:schemeClr>
                </a:solidFill>
              </a:defRPr>
            </a:lvl4pPr>
            <a:lvl5pPr>
              <a:defRPr sz="1200">
                <a:solidFill>
                  <a:schemeClr val="tx1">
                    <a:lumMod val="95000"/>
                  </a:schemeClr>
                </a:solidFill>
              </a:defRPr>
            </a:lvl5pPr>
          </a:lstStyle>
          <a:p>
            <a:pPr lvl="0"/>
            <a:r>
              <a:rPr lang="en-US" dirty="0"/>
              <a:t>© Photo credit</a:t>
            </a:r>
            <a:endParaRPr lang="en-GB" dirty="0"/>
          </a:p>
        </p:txBody>
      </p:sp>
    </p:spTree>
    <p:extLst>
      <p:ext uri="{BB962C8B-B14F-4D97-AF65-F5344CB8AC3E}">
        <p14:creationId xmlns:p14="http://schemas.microsoft.com/office/powerpoint/2010/main" val="2632832626"/>
      </p:ext>
    </p:extLst>
  </p:cSld>
  <p:clrMapOvr>
    <a:overrideClrMapping bg1="dk1" tx1="lt1" bg2="dk2" tx2="lt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C891B18-B562-2F0E-6530-951800C5482E}"/>
              </a:ext>
            </a:extLst>
          </p:cNvPr>
          <p:cNvGrpSpPr/>
          <p:nvPr userDrawn="1"/>
        </p:nvGrpSpPr>
        <p:grpSpPr>
          <a:xfrm>
            <a:off x="8925367" y="834641"/>
            <a:ext cx="3865466" cy="2627372"/>
            <a:chOff x="-794020" y="4810974"/>
            <a:chExt cx="3865466" cy="2627372"/>
          </a:xfrm>
        </p:grpSpPr>
        <p:sp>
          <p:nvSpPr>
            <p:cNvPr id="18" name="Freeform 11">
              <a:extLst>
                <a:ext uri="{FF2B5EF4-FFF2-40B4-BE49-F238E27FC236}">
                  <a16:creationId xmlns:a16="http://schemas.microsoft.com/office/drawing/2014/main" id="{F9217BD1-CBC9-2E97-9A64-BD6B5D1E079A}"/>
                </a:ext>
              </a:extLst>
            </p:cNvPr>
            <p:cNvSpPr>
              <a:spLocks noChangeAspect="1"/>
            </p:cNvSpPr>
            <p:nvPr/>
          </p:nvSpPr>
          <p:spPr>
            <a:xfrm>
              <a:off x="647894" y="5262960"/>
              <a:ext cx="1459523" cy="1313686"/>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noFill/>
            <a:ln w="28575">
              <a:solidFill>
                <a:srgbClr val="B4B4B4">
                  <a:alpha val="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1">
              <a:extLst>
                <a:ext uri="{FF2B5EF4-FFF2-40B4-BE49-F238E27FC236}">
                  <a16:creationId xmlns:a16="http://schemas.microsoft.com/office/drawing/2014/main" id="{902E1A5F-6D07-81C1-19BB-9A463EFEA42F}"/>
                </a:ext>
              </a:extLst>
            </p:cNvPr>
            <p:cNvSpPr>
              <a:spLocks noChangeAspect="1"/>
            </p:cNvSpPr>
            <p:nvPr/>
          </p:nvSpPr>
          <p:spPr>
            <a:xfrm>
              <a:off x="152400" y="5696714"/>
              <a:ext cx="1459523" cy="1313686"/>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noFill/>
            <a:ln w="28575">
              <a:solidFill>
                <a:srgbClr val="B4B4B4">
                  <a:alpha val="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1">
              <a:extLst>
                <a:ext uri="{FF2B5EF4-FFF2-40B4-BE49-F238E27FC236}">
                  <a16:creationId xmlns:a16="http://schemas.microsoft.com/office/drawing/2014/main" id="{8AE3D8EB-7DE7-1A85-1C6A-71843CD7DBEE}"/>
                </a:ext>
              </a:extLst>
            </p:cNvPr>
            <p:cNvSpPr>
              <a:spLocks noChangeAspect="1"/>
            </p:cNvSpPr>
            <p:nvPr/>
          </p:nvSpPr>
          <p:spPr>
            <a:xfrm>
              <a:off x="1611923" y="6124660"/>
              <a:ext cx="1459523" cy="1313686"/>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noFill/>
            <a:ln w="28575">
              <a:solidFill>
                <a:srgbClr val="B4B4B4">
                  <a:alpha val="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11">
              <a:extLst>
                <a:ext uri="{FF2B5EF4-FFF2-40B4-BE49-F238E27FC236}">
                  <a16:creationId xmlns:a16="http://schemas.microsoft.com/office/drawing/2014/main" id="{7C178041-0B7F-E1B7-C104-9FD711DFDF9B}"/>
                </a:ext>
              </a:extLst>
            </p:cNvPr>
            <p:cNvSpPr>
              <a:spLocks noChangeAspect="1"/>
            </p:cNvSpPr>
            <p:nvPr/>
          </p:nvSpPr>
          <p:spPr>
            <a:xfrm>
              <a:off x="-794020" y="4810974"/>
              <a:ext cx="1459523" cy="1313686"/>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noFill/>
            <a:ln w="28575">
              <a:solidFill>
                <a:srgbClr val="B4B4B4">
                  <a:alpha val="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F35611FD-4535-A73E-4D79-A30BF384BED2}"/>
              </a:ext>
            </a:extLst>
          </p:cNvPr>
          <p:cNvGrpSpPr/>
          <p:nvPr userDrawn="1"/>
        </p:nvGrpSpPr>
        <p:grpSpPr>
          <a:xfrm>
            <a:off x="-1534482" y="4257757"/>
            <a:ext cx="3865466" cy="2627372"/>
            <a:chOff x="-794020" y="4810974"/>
            <a:chExt cx="3865466" cy="2627372"/>
          </a:xfrm>
        </p:grpSpPr>
        <p:sp>
          <p:nvSpPr>
            <p:cNvPr id="13" name="Freeform 11">
              <a:extLst>
                <a:ext uri="{FF2B5EF4-FFF2-40B4-BE49-F238E27FC236}">
                  <a16:creationId xmlns:a16="http://schemas.microsoft.com/office/drawing/2014/main" id="{BB7085D7-D3A0-C077-AF4A-2EC48B26B0C3}"/>
                </a:ext>
              </a:extLst>
            </p:cNvPr>
            <p:cNvSpPr>
              <a:spLocks noChangeAspect="1"/>
            </p:cNvSpPr>
            <p:nvPr/>
          </p:nvSpPr>
          <p:spPr>
            <a:xfrm>
              <a:off x="647894" y="5262960"/>
              <a:ext cx="1459523" cy="1313686"/>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noFill/>
            <a:ln w="28575">
              <a:solidFill>
                <a:srgbClr val="B4B4B4">
                  <a:alpha val="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1">
              <a:extLst>
                <a:ext uri="{FF2B5EF4-FFF2-40B4-BE49-F238E27FC236}">
                  <a16:creationId xmlns:a16="http://schemas.microsoft.com/office/drawing/2014/main" id="{FA1B2D3D-30F5-72B1-F5AC-8BC55D19FE4A}"/>
                </a:ext>
              </a:extLst>
            </p:cNvPr>
            <p:cNvSpPr>
              <a:spLocks noChangeAspect="1"/>
            </p:cNvSpPr>
            <p:nvPr/>
          </p:nvSpPr>
          <p:spPr>
            <a:xfrm>
              <a:off x="152400" y="5696714"/>
              <a:ext cx="1459523" cy="1313686"/>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noFill/>
            <a:ln w="28575">
              <a:solidFill>
                <a:srgbClr val="B4B4B4">
                  <a:alpha val="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1">
              <a:extLst>
                <a:ext uri="{FF2B5EF4-FFF2-40B4-BE49-F238E27FC236}">
                  <a16:creationId xmlns:a16="http://schemas.microsoft.com/office/drawing/2014/main" id="{C53A401A-F746-A350-86D2-A4E4AD925060}"/>
                </a:ext>
              </a:extLst>
            </p:cNvPr>
            <p:cNvSpPr>
              <a:spLocks noChangeAspect="1"/>
            </p:cNvSpPr>
            <p:nvPr/>
          </p:nvSpPr>
          <p:spPr>
            <a:xfrm>
              <a:off x="1611923" y="6124660"/>
              <a:ext cx="1459523" cy="1313686"/>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noFill/>
            <a:ln w="28575">
              <a:solidFill>
                <a:srgbClr val="B4B4B4">
                  <a:alpha val="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1">
              <a:extLst>
                <a:ext uri="{FF2B5EF4-FFF2-40B4-BE49-F238E27FC236}">
                  <a16:creationId xmlns:a16="http://schemas.microsoft.com/office/drawing/2014/main" id="{E53FA917-A3F5-9431-4FC6-126CFCA9F1A7}"/>
                </a:ext>
              </a:extLst>
            </p:cNvPr>
            <p:cNvSpPr>
              <a:spLocks noChangeAspect="1"/>
            </p:cNvSpPr>
            <p:nvPr/>
          </p:nvSpPr>
          <p:spPr>
            <a:xfrm>
              <a:off x="-794020" y="4810974"/>
              <a:ext cx="1459523" cy="1313686"/>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noFill/>
            <a:ln w="28575">
              <a:solidFill>
                <a:srgbClr val="B4B4B4">
                  <a:alpha val="7843"/>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CAFFC368-6938-94C4-6795-8549209FE7EA}"/>
              </a:ext>
            </a:extLst>
          </p:cNvPr>
          <p:cNvSpPr>
            <a:spLocks noGrp="1"/>
          </p:cNvSpPr>
          <p:nvPr>
            <p:ph idx="1"/>
          </p:nvPr>
        </p:nvSpPr>
        <p:spPr/>
        <p:txBody>
          <a:bodyPr/>
          <a:lstStyle>
            <a:lvl1pPr>
              <a:defRPr>
                <a:solidFill>
                  <a:schemeClr val="tx2">
                    <a:lumMod val="25000"/>
                  </a:schemeClr>
                </a:solidFill>
              </a:defRPr>
            </a:lvl1pPr>
            <a:lvl2pPr>
              <a:defRPr>
                <a:solidFill>
                  <a:schemeClr val="tx2">
                    <a:lumMod val="25000"/>
                  </a:schemeClr>
                </a:solidFill>
              </a:defRPr>
            </a:lvl2pPr>
            <a:lvl3pPr>
              <a:defRPr>
                <a:solidFill>
                  <a:schemeClr val="tx2">
                    <a:lumMod val="25000"/>
                  </a:schemeClr>
                </a:solidFill>
              </a:defRPr>
            </a:lvl3pPr>
            <a:lvl4pPr>
              <a:defRPr>
                <a:solidFill>
                  <a:schemeClr val="tx2">
                    <a:lumMod val="25000"/>
                  </a:schemeClr>
                </a:solidFill>
              </a:defRPr>
            </a:lvl4pPr>
            <a:lvl5pPr>
              <a:defRPr>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AB67987-4148-7BCD-1DDD-D1FCC9383EEC}"/>
              </a:ext>
            </a:extLst>
          </p:cNvPr>
          <p:cNvSpPr>
            <a:spLocks noGrp="1"/>
          </p:cNvSpPr>
          <p:nvPr>
            <p:ph type="dt" sz="half" idx="10"/>
          </p:nvPr>
        </p:nvSpPr>
        <p:spPr/>
        <p:txBody>
          <a:bodyPr/>
          <a:lstStyle/>
          <a:p>
            <a:fld id="{F9748ED7-C31C-427E-8C04-186DB82E4E43}" type="datetime1">
              <a:rPr lang="en-GB" smtClean="0"/>
              <a:t>17/11/2023</a:t>
            </a:fld>
            <a:endParaRPr lang="fr-FR"/>
          </a:p>
        </p:txBody>
      </p:sp>
      <p:sp>
        <p:nvSpPr>
          <p:cNvPr id="5" name="Footer Placeholder 4">
            <a:extLst>
              <a:ext uri="{FF2B5EF4-FFF2-40B4-BE49-F238E27FC236}">
                <a16:creationId xmlns:a16="http://schemas.microsoft.com/office/drawing/2014/main" id="{44360D64-B961-5EDD-6248-AA04E3DDA09D}"/>
              </a:ext>
            </a:extLst>
          </p:cNvPr>
          <p:cNvSpPr>
            <a:spLocks noGrp="1"/>
          </p:cNvSpPr>
          <p:nvPr>
            <p:ph type="ftr" sz="quarter" idx="11"/>
          </p:nvPr>
        </p:nvSpPr>
        <p:spPr/>
        <p:txBody>
          <a:bodyPr/>
          <a:lstStyle/>
          <a:p>
            <a:r>
              <a:rPr lang="en-GB"/>
              <a:t>IIEP-UNESCO</a:t>
            </a:r>
          </a:p>
        </p:txBody>
      </p:sp>
      <p:sp>
        <p:nvSpPr>
          <p:cNvPr id="6" name="Slide Number Placeholder 5">
            <a:extLst>
              <a:ext uri="{FF2B5EF4-FFF2-40B4-BE49-F238E27FC236}">
                <a16:creationId xmlns:a16="http://schemas.microsoft.com/office/drawing/2014/main" id="{3CCE483C-954B-AAF3-4589-2AB3DA2190D2}"/>
              </a:ext>
            </a:extLst>
          </p:cNvPr>
          <p:cNvSpPr>
            <a:spLocks noGrp="1"/>
          </p:cNvSpPr>
          <p:nvPr>
            <p:ph type="sldNum" sz="quarter" idx="12"/>
          </p:nvPr>
        </p:nvSpPr>
        <p:spPr/>
        <p:txBody>
          <a:bodyPr/>
          <a:lstStyle/>
          <a:p>
            <a:fld id="{BC29B813-CA91-47E2-A14C-2B993F5B0687}" type="slidenum">
              <a:rPr lang="en-GB" smtClean="0"/>
              <a:t>‹#›</a:t>
            </a:fld>
            <a:endParaRPr lang="en-GB"/>
          </a:p>
        </p:txBody>
      </p:sp>
      <p:sp>
        <p:nvSpPr>
          <p:cNvPr id="7" name="Freeform 11">
            <a:extLst>
              <a:ext uri="{FF2B5EF4-FFF2-40B4-BE49-F238E27FC236}">
                <a16:creationId xmlns:a16="http://schemas.microsoft.com/office/drawing/2014/main" id="{F122C6DB-E4E7-1C70-E960-60F44F0401C4}"/>
              </a:ext>
            </a:extLst>
          </p:cNvPr>
          <p:cNvSpPr>
            <a:spLocks noChangeAspect="1"/>
          </p:cNvSpPr>
          <p:nvPr userDrawn="1"/>
        </p:nvSpPr>
        <p:spPr>
          <a:xfrm>
            <a:off x="274426" y="600074"/>
            <a:ext cx="563775" cy="507442"/>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solidFill>
            <a:srgbClr val="062F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ublic Sans" pitchFamily="2" charset="0"/>
            </a:endParaRPr>
          </a:p>
        </p:txBody>
      </p:sp>
      <p:pic>
        <p:nvPicPr>
          <p:cNvPr id="10" name="Image 9">
            <a:extLst>
              <a:ext uri="{FF2B5EF4-FFF2-40B4-BE49-F238E27FC236}">
                <a16:creationId xmlns:a16="http://schemas.microsoft.com/office/drawing/2014/main" id="{FDB18BCD-3408-0C5C-3BD0-054DEA8676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84169" y="279228"/>
            <a:ext cx="825007" cy="546131"/>
          </a:xfrm>
          <a:prstGeom prst="rect">
            <a:avLst/>
          </a:prstGeom>
        </p:spPr>
      </p:pic>
      <p:sp>
        <p:nvSpPr>
          <p:cNvPr id="11" name="Title 10">
            <a:extLst>
              <a:ext uri="{FF2B5EF4-FFF2-40B4-BE49-F238E27FC236}">
                <a16:creationId xmlns:a16="http://schemas.microsoft.com/office/drawing/2014/main" id="{3411249A-F875-456C-AEF9-93F26DC524C6}"/>
              </a:ext>
            </a:extLst>
          </p:cNvPr>
          <p:cNvSpPr>
            <a:spLocks noGrp="1"/>
          </p:cNvSpPr>
          <p:nvPr>
            <p:ph type="title"/>
          </p:nvPr>
        </p:nvSpPr>
        <p:spPr/>
        <p:txBody>
          <a:bodyPr/>
          <a:lstStyle/>
          <a:p>
            <a:r>
              <a:rPr lang="en-US"/>
              <a:t>Click to edit Master title style</a:t>
            </a:r>
            <a:endParaRPr lang="en-GB"/>
          </a:p>
        </p:txBody>
      </p:sp>
      <p:sp>
        <p:nvSpPr>
          <p:cNvPr id="22" name="Text Placeholder 16">
            <a:extLst>
              <a:ext uri="{FF2B5EF4-FFF2-40B4-BE49-F238E27FC236}">
                <a16:creationId xmlns:a16="http://schemas.microsoft.com/office/drawing/2014/main" id="{C6197F44-D474-0172-1182-72626B315527}"/>
              </a:ext>
            </a:extLst>
          </p:cNvPr>
          <p:cNvSpPr>
            <a:spLocks noGrp="1"/>
          </p:cNvSpPr>
          <p:nvPr>
            <p:ph type="body" sz="quarter" idx="19" hasCustomPrompt="1"/>
          </p:nvPr>
        </p:nvSpPr>
        <p:spPr>
          <a:xfrm>
            <a:off x="1038224" y="246898"/>
            <a:ext cx="1752600" cy="254366"/>
          </a:xfrm>
          <a:solidFill>
            <a:schemeClr val="bg1"/>
          </a:solidFill>
        </p:spPr>
        <p:txBody>
          <a:bodyPr>
            <a:noAutofit/>
          </a:bodyPr>
          <a:lstStyle>
            <a:lvl1pPr marL="0" indent="0">
              <a:lnSpc>
                <a:spcPct val="100000"/>
              </a:lnSpc>
              <a:buNone/>
              <a:defRPr sz="1200" b="1">
                <a:solidFill>
                  <a:schemeClr val="tx1"/>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TAG</a:t>
            </a:r>
            <a:endParaRPr lang="en-GB" dirty="0"/>
          </a:p>
        </p:txBody>
      </p:sp>
    </p:spTree>
    <p:extLst>
      <p:ext uri="{BB962C8B-B14F-4D97-AF65-F5344CB8AC3E}">
        <p14:creationId xmlns:p14="http://schemas.microsoft.com/office/powerpoint/2010/main" val="10483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4BA9B2-6F29-49BA-98E4-B55DA2FDA7A4}"/>
              </a:ext>
            </a:extLst>
          </p:cNvPr>
          <p:cNvSpPr/>
          <p:nvPr userDrawn="1"/>
        </p:nvSpPr>
        <p:spPr>
          <a:xfrm>
            <a:off x="0" y="0"/>
            <a:ext cx="40831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685DB19A-9583-42B9-8161-BF7EA6F168BC}"/>
              </a:ext>
            </a:extLst>
          </p:cNvPr>
          <p:cNvSpPr>
            <a:spLocks noGrp="1"/>
          </p:cNvSpPr>
          <p:nvPr>
            <p:ph type="body" sz="quarter" idx="10" hasCustomPrompt="1"/>
          </p:nvPr>
        </p:nvSpPr>
        <p:spPr>
          <a:xfrm>
            <a:off x="479834" y="2361824"/>
            <a:ext cx="3123791" cy="2738061"/>
          </a:xfrm>
        </p:spPr>
        <p:txBody>
          <a:bodyPr anchor="b">
            <a:normAutofit/>
          </a:bodyPr>
          <a:lstStyle>
            <a:lvl1pPr marL="0" indent="0" algn="r">
              <a:buNone/>
              <a:defRPr sz="20000">
                <a:solidFill>
                  <a:schemeClr val="accent1">
                    <a:lumMod val="60000"/>
                    <a:lumOff val="40000"/>
                  </a:schemeClr>
                </a:solidFill>
                <a:latin typeface="+mj-lt"/>
              </a:defRPr>
            </a:lvl1pPr>
          </a:lstStyle>
          <a:p>
            <a:pPr lvl="0"/>
            <a:r>
              <a:rPr lang="fr-FR" dirty="0"/>
              <a:t>#</a:t>
            </a:r>
          </a:p>
        </p:txBody>
      </p:sp>
      <p:pic>
        <p:nvPicPr>
          <p:cNvPr id="17" name="Graphique 16">
            <a:extLst>
              <a:ext uri="{FF2B5EF4-FFF2-40B4-BE49-F238E27FC236}">
                <a16:creationId xmlns:a16="http://schemas.microsoft.com/office/drawing/2014/main" id="{AE458D9C-E11F-464A-A3FD-790A865F7D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2130" y="-3175"/>
            <a:ext cx="1290983" cy="1326846"/>
          </a:xfrm>
          <a:prstGeom prst="rect">
            <a:avLst/>
          </a:prstGeom>
        </p:spPr>
      </p:pic>
      <p:sp>
        <p:nvSpPr>
          <p:cNvPr id="4" name="Espace réservé de la date 3">
            <a:extLst>
              <a:ext uri="{FF2B5EF4-FFF2-40B4-BE49-F238E27FC236}">
                <a16:creationId xmlns:a16="http://schemas.microsoft.com/office/drawing/2014/main" id="{3A378157-527F-40CA-A6F1-634896D85466}"/>
              </a:ext>
            </a:extLst>
          </p:cNvPr>
          <p:cNvSpPr>
            <a:spLocks noGrp="1"/>
          </p:cNvSpPr>
          <p:nvPr>
            <p:ph type="dt" sz="half" idx="11"/>
          </p:nvPr>
        </p:nvSpPr>
        <p:spPr>
          <a:xfrm>
            <a:off x="8753473" y="6356350"/>
            <a:ext cx="2743200" cy="365125"/>
          </a:xfrm>
        </p:spPr>
        <p:txBody>
          <a:bodyPr vert="horz" lIns="91440" tIns="45720" rIns="91440" bIns="45720" rtlCol="0" anchor="ctr"/>
          <a:lstStyle>
            <a:lvl1pPr algn="r">
              <a:defRPr lang="fr-FR" smtClean="0"/>
            </a:lvl1pPr>
          </a:lstStyle>
          <a:p>
            <a:fld id="{22594EF5-8CC9-48F2-A90B-4C824C92B741}" type="datetime1">
              <a:rPr lang="en-GB" smtClean="0"/>
              <a:pPr/>
              <a:t>17/11/2023</a:t>
            </a:fld>
            <a:endParaRPr lang="en-GB"/>
          </a:p>
        </p:txBody>
      </p:sp>
      <p:sp>
        <p:nvSpPr>
          <p:cNvPr id="5" name="Titre 1">
            <a:extLst>
              <a:ext uri="{FF2B5EF4-FFF2-40B4-BE49-F238E27FC236}">
                <a16:creationId xmlns:a16="http://schemas.microsoft.com/office/drawing/2014/main" id="{3518F3C6-6A1C-226B-D588-6C51178ABF41}"/>
              </a:ext>
            </a:extLst>
          </p:cNvPr>
          <p:cNvSpPr>
            <a:spLocks noGrp="1"/>
          </p:cNvSpPr>
          <p:nvPr>
            <p:ph type="title"/>
          </p:nvPr>
        </p:nvSpPr>
        <p:spPr>
          <a:xfrm>
            <a:off x="4562947" y="2152650"/>
            <a:ext cx="6933727" cy="1781175"/>
          </a:xfrm>
        </p:spPr>
        <p:txBody>
          <a:bodyPr anchor="t">
            <a:normAutofit/>
          </a:bodyPr>
          <a:lstStyle>
            <a:lvl1pPr>
              <a:defRPr sz="4000"/>
            </a:lvl1pPr>
          </a:lstStyle>
          <a:p>
            <a:r>
              <a:rPr lang="en-US" dirty="0"/>
              <a:t>Click to edit Master title style</a:t>
            </a:r>
            <a:endParaRPr lang="fr-FR" dirty="0"/>
          </a:p>
        </p:txBody>
      </p:sp>
      <p:sp>
        <p:nvSpPr>
          <p:cNvPr id="6" name="Espace réservé du texte 2">
            <a:extLst>
              <a:ext uri="{FF2B5EF4-FFF2-40B4-BE49-F238E27FC236}">
                <a16:creationId xmlns:a16="http://schemas.microsoft.com/office/drawing/2014/main" id="{15792D09-D3E5-EE41-EEF4-D0A4A7BE1D76}"/>
              </a:ext>
            </a:extLst>
          </p:cNvPr>
          <p:cNvSpPr>
            <a:spLocks noGrp="1"/>
          </p:cNvSpPr>
          <p:nvPr>
            <p:ph type="body" idx="1" hasCustomPrompt="1"/>
          </p:nvPr>
        </p:nvSpPr>
        <p:spPr>
          <a:xfrm>
            <a:off x="4562946" y="3933826"/>
            <a:ext cx="6933727" cy="828298"/>
          </a:xfrm>
        </p:spPr>
        <p:txBody>
          <a:bodyPr/>
          <a:lstStyle>
            <a:lvl1pPr marL="0" indent="0">
              <a:buNone/>
              <a:defRPr sz="2400">
                <a:solidFill>
                  <a:schemeClr val="tx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Master subtitle style</a:t>
            </a:r>
            <a:endParaRPr lang="en-GB" dirty="0"/>
          </a:p>
        </p:txBody>
      </p:sp>
      <p:pic>
        <p:nvPicPr>
          <p:cNvPr id="12" name="Image 9">
            <a:extLst>
              <a:ext uri="{FF2B5EF4-FFF2-40B4-BE49-F238E27FC236}">
                <a16:creationId xmlns:a16="http://schemas.microsoft.com/office/drawing/2014/main" id="{19605560-E2BF-3639-6581-51A23D70A6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084169" y="279228"/>
            <a:ext cx="825007" cy="546131"/>
          </a:xfrm>
          <a:prstGeom prst="rect">
            <a:avLst/>
          </a:prstGeom>
        </p:spPr>
      </p:pic>
    </p:spTree>
    <p:extLst>
      <p:ext uri="{BB962C8B-B14F-4D97-AF65-F5344CB8AC3E}">
        <p14:creationId xmlns:p14="http://schemas.microsoft.com/office/powerpoint/2010/main" val="1480772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rrow picture + te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4A997-04E8-43F6-9A6F-B3820258FB05}"/>
              </a:ext>
            </a:extLst>
          </p:cNvPr>
          <p:cNvSpPr>
            <a:spLocks noGrp="1"/>
          </p:cNvSpPr>
          <p:nvPr>
            <p:ph type="title"/>
          </p:nvPr>
        </p:nvSpPr>
        <p:spPr>
          <a:xfrm>
            <a:off x="4321483" y="260350"/>
            <a:ext cx="6451292" cy="576263"/>
          </a:xfrm>
        </p:spPr>
        <p:txBody>
          <a:bodyPr/>
          <a:lstStyle/>
          <a:p>
            <a:r>
              <a:rPr lang="en-US" dirty="0"/>
              <a:t>Click to edit Master title style</a:t>
            </a:r>
            <a:endParaRPr lang="fr-FR" dirty="0"/>
          </a:p>
        </p:txBody>
      </p:sp>
      <p:sp>
        <p:nvSpPr>
          <p:cNvPr id="16" name="Espace réservé du texte 15">
            <a:extLst>
              <a:ext uri="{FF2B5EF4-FFF2-40B4-BE49-F238E27FC236}">
                <a16:creationId xmlns:a16="http://schemas.microsoft.com/office/drawing/2014/main" id="{82BF4D27-CB23-4082-A4BE-84734072E79B}"/>
              </a:ext>
            </a:extLst>
          </p:cNvPr>
          <p:cNvSpPr>
            <a:spLocks noGrp="1"/>
          </p:cNvSpPr>
          <p:nvPr>
            <p:ph type="body" sz="quarter" idx="14"/>
          </p:nvPr>
        </p:nvSpPr>
        <p:spPr>
          <a:xfrm>
            <a:off x="4321483" y="1285876"/>
            <a:ext cx="7175191" cy="498792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Espace réservé pour une image  5">
            <a:extLst>
              <a:ext uri="{FF2B5EF4-FFF2-40B4-BE49-F238E27FC236}">
                <a16:creationId xmlns:a16="http://schemas.microsoft.com/office/drawing/2014/main" id="{75F84316-3FF8-4F83-A688-BD5ECB66EA7E}"/>
              </a:ext>
            </a:extLst>
          </p:cNvPr>
          <p:cNvSpPr>
            <a:spLocks noGrp="1"/>
          </p:cNvSpPr>
          <p:nvPr>
            <p:ph type="pic" sz="quarter" idx="15"/>
          </p:nvPr>
        </p:nvSpPr>
        <p:spPr>
          <a:xfrm>
            <a:off x="0" y="0"/>
            <a:ext cx="3781426" cy="6858000"/>
          </a:xfrm>
          <a:solidFill>
            <a:srgbClr val="DADCE1"/>
          </a:solidFill>
        </p:spPr>
        <p:txBody>
          <a:bodyPr/>
          <a:lstStyle>
            <a:lvl1pPr marL="0" indent="0">
              <a:buNone/>
              <a:defRPr/>
            </a:lvl1pPr>
          </a:lstStyle>
          <a:p>
            <a:endParaRPr lang="fr-FR" dirty="0"/>
          </a:p>
        </p:txBody>
      </p:sp>
      <p:pic>
        <p:nvPicPr>
          <p:cNvPr id="4" name="Image 9">
            <a:extLst>
              <a:ext uri="{FF2B5EF4-FFF2-40B4-BE49-F238E27FC236}">
                <a16:creationId xmlns:a16="http://schemas.microsoft.com/office/drawing/2014/main" id="{059A2DEF-E586-E17E-855F-1BC4CB7D9A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84169" y="279228"/>
            <a:ext cx="825007" cy="546131"/>
          </a:xfrm>
          <a:prstGeom prst="rect">
            <a:avLst/>
          </a:prstGeom>
        </p:spPr>
      </p:pic>
      <p:sp>
        <p:nvSpPr>
          <p:cNvPr id="7" name="Footer Placeholder 5">
            <a:extLst>
              <a:ext uri="{FF2B5EF4-FFF2-40B4-BE49-F238E27FC236}">
                <a16:creationId xmlns:a16="http://schemas.microsoft.com/office/drawing/2014/main" id="{1158286F-08B9-31A4-C1A4-A220CBDA79B3}"/>
              </a:ext>
            </a:extLst>
          </p:cNvPr>
          <p:cNvSpPr>
            <a:spLocks noGrp="1"/>
          </p:cNvSpPr>
          <p:nvPr>
            <p:ph type="ftr" sz="quarter" idx="11"/>
          </p:nvPr>
        </p:nvSpPr>
        <p:spPr>
          <a:xfrm>
            <a:off x="4321482" y="6356350"/>
            <a:ext cx="4074803" cy="365125"/>
          </a:xfrm>
        </p:spPr>
        <p:txBody>
          <a:bodyPr/>
          <a:lstStyle/>
          <a:p>
            <a:r>
              <a:rPr lang="en-GB"/>
              <a:t>IIEP-UNESCO</a:t>
            </a:r>
          </a:p>
        </p:txBody>
      </p:sp>
      <p:sp>
        <p:nvSpPr>
          <p:cNvPr id="8" name="Slide Number Placeholder 6">
            <a:extLst>
              <a:ext uri="{FF2B5EF4-FFF2-40B4-BE49-F238E27FC236}">
                <a16:creationId xmlns:a16="http://schemas.microsoft.com/office/drawing/2014/main" id="{0B8E427D-4004-6D28-6CE9-5DBD6547A344}"/>
              </a:ext>
            </a:extLst>
          </p:cNvPr>
          <p:cNvSpPr>
            <a:spLocks noGrp="1"/>
          </p:cNvSpPr>
          <p:nvPr>
            <p:ph type="sldNum" sz="quarter" idx="12"/>
          </p:nvPr>
        </p:nvSpPr>
        <p:spPr>
          <a:xfrm>
            <a:off x="8753474" y="6356350"/>
            <a:ext cx="2743200" cy="365125"/>
          </a:xfrm>
        </p:spPr>
        <p:txBody>
          <a:bodyPr/>
          <a:lstStyle/>
          <a:p>
            <a:fld id="{BC29B813-CA91-47E2-A14C-2B993F5B0687}" type="slidenum">
              <a:rPr lang="en-GB" smtClean="0"/>
              <a:t>‹#›</a:t>
            </a:fld>
            <a:endParaRPr lang="en-GB"/>
          </a:p>
        </p:txBody>
      </p:sp>
      <p:sp>
        <p:nvSpPr>
          <p:cNvPr id="9" name="Rectangle 8">
            <a:extLst>
              <a:ext uri="{FF2B5EF4-FFF2-40B4-BE49-F238E27FC236}">
                <a16:creationId xmlns:a16="http://schemas.microsoft.com/office/drawing/2014/main" id="{6983D103-DD1D-FE67-9E38-95A41EA9D81A}"/>
              </a:ext>
            </a:extLst>
          </p:cNvPr>
          <p:cNvSpPr/>
          <p:nvPr userDrawn="1"/>
        </p:nvSpPr>
        <p:spPr>
          <a:xfrm>
            <a:off x="3781424" y="-190500"/>
            <a:ext cx="45719" cy="71374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Text Placeholder 5">
            <a:extLst>
              <a:ext uri="{FF2B5EF4-FFF2-40B4-BE49-F238E27FC236}">
                <a16:creationId xmlns:a16="http://schemas.microsoft.com/office/drawing/2014/main" id="{91974FDA-6B91-43DE-67E4-ED2D3A2FF9D8}"/>
              </a:ext>
            </a:extLst>
          </p:cNvPr>
          <p:cNvSpPr>
            <a:spLocks noGrp="1"/>
          </p:cNvSpPr>
          <p:nvPr>
            <p:ph type="body" sz="quarter" idx="16" hasCustomPrompt="1"/>
          </p:nvPr>
        </p:nvSpPr>
        <p:spPr>
          <a:xfrm>
            <a:off x="2405575" y="6372225"/>
            <a:ext cx="1266825" cy="381000"/>
          </a:xfrm>
        </p:spPr>
        <p:txBody>
          <a:bodyPr>
            <a:noAutofit/>
          </a:bodyPr>
          <a:lstStyle>
            <a:lvl1pPr marL="0" indent="0">
              <a:buNone/>
              <a:defRPr sz="1200">
                <a:solidFill>
                  <a:schemeClr val="tx1">
                    <a:lumMod val="85000"/>
                  </a:schemeClr>
                </a:solidFill>
              </a:defRPr>
            </a:lvl1pPr>
            <a:lvl2pPr>
              <a:defRPr sz="1200">
                <a:solidFill>
                  <a:schemeClr val="tx1">
                    <a:lumMod val="95000"/>
                  </a:schemeClr>
                </a:solidFill>
              </a:defRPr>
            </a:lvl2pPr>
            <a:lvl3pPr>
              <a:defRPr sz="1200">
                <a:solidFill>
                  <a:schemeClr val="tx1">
                    <a:lumMod val="95000"/>
                  </a:schemeClr>
                </a:solidFill>
              </a:defRPr>
            </a:lvl3pPr>
            <a:lvl4pPr>
              <a:defRPr sz="1200">
                <a:solidFill>
                  <a:schemeClr val="tx1">
                    <a:lumMod val="95000"/>
                  </a:schemeClr>
                </a:solidFill>
              </a:defRPr>
            </a:lvl4pPr>
            <a:lvl5pPr>
              <a:defRPr sz="1200">
                <a:solidFill>
                  <a:schemeClr val="tx1">
                    <a:lumMod val="95000"/>
                  </a:schemeClr>
                </a:solidFill>
              </a:defRPr>
            </a:lvl5pPr>
          </a:lstStyle>
          <a:p>
            <a:pPr lvl="0"/>
            <a:r>
              <a:rPr lang="en-US" dirty="0"/>
              <a:t>© Photo credit</a:t>
            </a:r>
            <a:endParaRPr lang="en-GB" dirty="0"/>
          </a:p>
        </p:txBody>
      </p:sp>
    </p:spTree>
    <p:extLst>
      <p:ext uri="{BB962C8B-B14F-4D97-AF65-F5344CB8AC3E}">
        <p14:creationId xmlns:p14="http://schemas.microsoft.com/office/powerpoint/2010/main" val="228567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ba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8D36DE-2B03-4BF8-8DE9-286AA7DA2941}"/>
              </a:ext>
            </a:extLst>
          </p:cNvPr>
          <p:cNvSpPr/>
          <p:nvPr userDrawn="1"/>
        </p:nvSpPr>
        <p:spPr>
          <a:xfrm>
            <a:off x="0" y="1881189"/>
            <a:ext cx="12192000" cy="43926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3">
            <a:extLst>
              <a:ext uri="{FF2B5EF4-FFF2-40B4-BE49-F238E27FC236}">
                <a16:creationId xmlns:a16="http://schemas.microsoft.com/office/drawing/2014/main" id="{CF07B56B-DCB1-464E-8D4A-DCAEB552007E}"/>
              </a:ext>
            </a:extLst>
          </p:cNvPr>
          <p:cNvSpPr>
            <a:spLocks noGrp="1"/>
          </p:cNvSpPr>
          <p:nvPr>
            <p:ph type="pic" sz="quarter" idx="14"/>
          </p:nvPr>
        </p:nvSpPr>
        <p:spPr>
          <a:xfrm>
            <a:off x="0" y="1881189"/>
            <a:ext cx="7753350" cy="4392612"/>
          </a:xfrm>
          <a:solidFill>
            <a:schemeClr val="tx1">
              <a:lumMod val="95000"/>
            </a:schemeClr>
          </a:solidFill>
        </p:spPr>
        <p:txBody>
          <a:bodyPr/>
          <a:lstStyle>
            <a:lvl1pPr marL="0" indent="0">
              <a:buNone/>
              <a:defRPr/>
            </a:lvl1pPr>
          </a:lstStyle>
          <a:p>
            <a:endParaRPr lang="fr-FR" dirty="0"/>
          </a:p>
        </p:txBody>
      </p:sp>
      <p:pic>
        <p:nvPicPr>
          <p:cNvPr id="9" name="Graphique 8">
            <a:extLst>
              <a:ext uri="{FF2B5EF4-FFF2-40B4-BE49-F238E27FC236}">
                <a16:creationId xmlns:a16="http://schemas.microsoft.com/office/drawing/2014/main" id="{8C4FDA3C-24AA-4CEC-A3B1-C5B32FC910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3301" y="1881188"/>
            <a:ext cx="718699" cy="738664"/>
          </a:xfrm>
          <a:prstGeom prst="rect">
            <a:avLst/>
          </a:prstGeom>
        </p:spPr>
      </p:pic>
      <p:pic>
        <p:nvPicPr>
          <p:cNvPr id="8" name="Image 9">
            <a:extLst>
              <a:ext uri="{FF2B5EF4-FFF2-40B4-BE49-F238E27FC236}">
                <a16:creationId xmlns:a16="http://schemas.microsoft.com/office/drawing/2014/main" id="{DA46FA55-43DA-EE90-3CFD-11513452FCC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084169" y="279228"/>
            <a:ext cx="825007" cy="546131"/>
          </a:xfrm>
          <a:prstGeom prst="rect">
            <a:avLst/>
          </a:prstGeom>
        </p:spPr>
      </p:pic>
      <p:sp>
        <p:nvSpPr>
          <p:cNvPr id="11" name="Date Placeholder 4">
            <a:extLst>
              <a:ext uri="{FF2B5EF4-FFF2-40B4-BE49-F238E27FC236}">
                <a16:creationId xmlns:a16="http://schemas.microsoft.com/office/drawing/2014/main" id="{C2C23555-3C02-2014-130A-973519A4191D}"/>
              </a:ext>
            </a:extLst>
          </p:cNvPr>
          <p:cNvSpPr>
            <a:spLocks noGrp="1"/>
          </p:cNvSpPr>
          <p:nvPr>
            <p:ph type="dt" sz="half" idx="10"/>
          </p:nvPr>
        </p:nvSpPr>
        <p:spPr>
          <a:xfrm>
            <a:off x="1038224" y="6356350"/>
            <a:ext cx="2743200" cy="365125"/>
          </a:xfrm>
        </p:spPr>
        <p:txBody>
          <a:bodyPr/>
          <a:lstStyle/>
          <a:p>
            <a:fld id="{1FA8C8EF-37FB-4C32-B2F1-A6FF6C1EFA1B}" type="datetime1">
              <a:rPr lang="en-GB" smtClean="0"/>
              <a:t>17/11/2023</a:t>
            </a:fld>
            <a:endParaRPr lang="fr-FR"/>
          </a:p>
        </p:txBody>
      </p:sp>
      <p:sp>
        <p:nvSpPr>
          <p:cNvPr id="12" name="Footer Placeholder 5">
            <a:extLst>
              <a:ext uri="{FF2B5EF4-FFF2-40B4-BE49-F238E27FC236}">
                <a16:creationId xmlns:a16="http://schemas.microsoft.com/office/drawing/2014/main" id="{DC3E56D4-8AE7-5155-3EC9-27FE19A46152}"/>
              </a:ext>
            </a:extLst>
          </p:cNvPr>
          <p:cNvSpPr>
            <a:spLocks noGrp="1"/>
          </p:cNvSpPr>
          <p:nvPr>
            <p:ph type="ftr" sz="quarter" idx="11"/>
          </p:nvPr>
        </p:nvSpPr>
        <p:spPr>
          <a:xfrm>
            <a:off x="4138612" y="6356350"/>
            <a:ext cx="4114800" cy="365125"/>
          </a:xfrm>
        </p:spPr>
        <p:txBody>
          <a:bodyPr/>
          <a:lstStyle/>
          <a:p>
            <a:r>
              <a:rPr lang="en-GB"/>
              <a:t>IIEP-UNESCO</a:t>
            </a:r>
          </a:p>
        </p:txBody>
      </p:sp>
      <p:sp>
        <p:nvSpPr>
          <p:cNvPr id="13" name="Slide Number Placeholder 6">
            <a:extLst>
              <a:ext uri="{FF2B5EF4-FFF2-40B4-BE49-F238E27FC236}">
                <a16:creationId xmlns:a16="http://schemas.microsoft.com/office/drawing/2014/main" id="{C4EAC84E-EB4D-A7A5-3C5F-366A6FEC16DD}"/>
              </a:ext>
            </a:extLst>
          </p:cNvPr>
          <p:cNvSpPr>
            <a:spLocks noGrp="1"/>
          </p:cNvSpPr>
          <p:nvPr>
            <p:ph type="sldNum" sz="quarter" idx="12"/>
          </p:nvPr>
        </p:nvSpPr>
        <p:spPr>
          <a:xfrm>
            <a:off x="8610600" y="6356350"/>
            <a:ext cx="2743200" cy="365125"/>
          </a:xfrm>
        </p:spPr>
        <p:txBody>
          <a:bodyPr/>
          <a:lstStyle/>
          <a:p>
            <a:fld id="{BC29B813-CA91-47E2-A14C-2B993F5B0687}" type="slidenum">
              <a:rPr lang="en-GB" smtClean="0"/>
              <a:t>‹#›</a:t>
            </a:fld>
            <a:endParaRPr lang="en-GB"/>
          </a:p>
        </p:txBody>
      </p:sp>
      <p:sp>
        <p:nvSpPr>
          <p:cNvPr id="14" name="Espace réservé du texte 5">
            <a:extLst>
              <a:ext uri="{FF2B5EF4-FFF2-40B4-BE49-F238E27FC236}">
                <a16:creationId xmlns:a16="http://schemas.microsoft.com/office/drawing/2014/main" id="{C0FB2942-5C11-5D08-4845-EFAE76332110}"/>
              </a:ext>
            </a:extLst>
          </p:cNvPr>
          <p:cNvSpPr>
            <a:spLocks noGrp="1"/>
          </p:cNvSpPr>
          <p:nvPr>
            <p:ph type="body" sz="quarter" idx="16" hasCustomPrompt="1"/>
          </p:nvPr>
        </p:nvSpPr>
        <p:spPr>
          <a:xfrm>
            <a:off x="8067675" y="2962275"/>
            <a:ext cx="3841501" cy="3084513"/>
          </a:xfrm>
        </p:spPr>
        <p:txBody>
          <a:bodyPr>
            <a:normAutofit/>
          </a:bodyPr>
          <a:lstStyle>
            <a:lvl1pPr marL="342900" indent="-342900">
              <a:buClr>
                <a:schemeClr val="bg1"/>
              </a:buClr>
              <a:buFont typeface="Arial" panose="020B0604020202020204" pitchFamily="34" charset="0"/>
              <a:buChar char="•"/>
              <a:defRPr sz="1800">
                <a:solidFill>
                  <a:schemeClr val="bg2"/>
                </a:solidFill>
              </a:defRPr>
            </a:lvl1pPr>
            <a:lvl2pPr marL="625475" indent="-263525">
              <a:buFont typeface="Arial" panose="020B0604020202020204" pitchFamily="34" charset="0"/>
              <a:buChar char="•"/>
              <a:defRPr>
                <a:solidFill>
                  <a:schemeClr val="bg2"/>
                </a:solidFill>
              </a:defRPr>
            </a:lvl2pPr>
            <a:lvl3pPr marL="1143000" indent="-228600">
              <a:buClr>
                <a:schemeClr val="bg1"/>
              </a:buClr>
              <a:buFont typeface="Arial" panose="020B0604020202020204" pitchFamily="34" charset="0"/>
              <a:buChar char="•"/>
              <a:defRPr sz="1800">
                <a:solidFill>
                  <a:schemeClr val="bg2"/>
                </a:solidFill>
              </a:defRPr>
            </a:lvl3pPr>
            <a:lvl4pPr marL="1600200" indent="-228600">
              <a:buClr>
                <a:schemeClr val="bg1"/>
              </a:buClr>
              <a:buFont typeface="Arial" panose="020B0604020202020204" pitchFamily="34" charset="0"/>
              <a:buChar char="•"/>
              <a:defRPr sz="1800">
                <a:solidFill>
                  <a:schemeClr val="bg2"/>
                </a:solidFill>
              </a:defRPr>
            </a:lvl4pPr>
            <a:lvl5pPr marL="2057400" indent="-228600">
              <a:buClr>
                <a:schemeClr val="bg1"/>
              </a:buClr>
              <a:buFont typeface="Arial" panose="020B0604020202020204" pitchFamily="34" charset="0"/>
              <a:buChar char="•"/>
              <a:defRPr sz="1800">
                <a:solidFill>
                  <a:schemeClr val="bg2"/>
                </a:solidFill>
              </a:defRPr>
            </a:lvl5pPr>
          </a:lstStyle>
          <a:p>
            <a:pPr lvl="0"/>
            <a:r>
              <a:rPr lang="en-US" dirty="0"/>
              <a:t>Click to add text</a:t>
            </a:r>
            <a:endParaRPr lang="en-GB" dirty="0"/>
          </a:p>
        </p:txBody>
      </p:sp>
      <p:sp>
        <p:nvSpPr>
          <p:cNvPr id="15" name="Espace réservé du texte 5">
            <a:extLst>
              <a:ext uri="{FF2B5EF4-FFF2-40B4-BE49-F238E27FC236}">
                <a16:creationId xmlns:a16="http://schemas.microsoft.com/office/drawing/2014/main" id="{E821573D-8B87-E21B-BB33-511C51C10816}"/>
              </a:ext>
            </a:extLst>
          </p:cNvPr>
          <p:cNvSpPr>
            <a:spLocks noGrp="1"/>
          </p:cNvSpPr>
          <p:nvPr>
            <p:ph type="body" sz="quarter" idx="18" hasCustomPrompt="1"/>
          </p:nvPr>
        </p:nvSpPr>
        <p:spPr>
          <a:xfrm>
            <a:off x="8067675" y="2242061"/>
            <a:ext cx="3841501" cy="529714"/>
          </a:xfrm>
        </p:spPr>
        <p:txBody>
          <a:bodyPr>
            <a:normAutofit/>
          </a:bodyPr>
          <a:lstStyle>
            <a:lvl1pPr marL="0" indent="0" algn="ctr">
              <a:buClr>
                <a:schemeClr val="bg1"/>
              </a:buClr>
              <a:buFont typeface="Arial" panose="020B0604020202020204" pitchFamily="34" charset="0"/>
              <a:buNone/>
              <a:defRPr sz="1800" b="1">
                <a:solidFill>
                  <a:schemeClr val="bg2"/>
                </a:solidFill>
              </a:defRPr>
            </a:lvl1pPr>
            <a:lvl2pPr marL="625475" indent="-263525">
              <a:buFont typeface="Arial" panose="020B0604020202020204" pitchFamily="34" charset="0"/>
              <a:buChar char="•"/>
              <a:defRPr>
                <a:solidFill>
                  <a:schemeClr val="bg2"/>
                </a:solidFill>
              </a:defRPr>
            </a:lvl2pPr>
            <a:lvl3pPr marL="1143000" indent="-228600">
              <a:buClr>
                <a:schemeClr val="bg1"/>
              </a:buClr>
              <a:buFont typeface="Arial" panose="020B0604020202020204" pitchFamily="34" charset="0"/>
              <a:buChar char="•"/>
              <a:defRPr sz="1800">
                <a:solidFill>
                  <a:schemeClr val="bg2"/>
                </a:solidFill>
              </a:defRPr>
            </a:lvl3pPr>
            <a:lvl4pPr marL="1600200" indent="-228600">
              <a:buClr>
                <a:schemeClr val="bg1"/>
              </a:buClr>
              <a:buFont typeface="Arial" panose="020B0604020202020204" pitchFamily="34" charset="0"/>
              <a:buChar char="•"/>
              <a:defRPr sz="1800">
                <a:solidFill>
                  <a:schemeClr val="bg2"/>
                </a:solidFill>
              </a:defRPr>
            </a:lvl4pPr>
            <a:lvl5pPr marL="2057400" indent="-228600">
              <a:buClr>
                <a:schemeClr val="bg1"/>
              </a:buClr>
              <a:buFont typeface="Arial" panose="020B0604020202020204" pitchFamily="34" charset="0"/>
              <a:buChar char="•"/>
              <a:defRPr sz="1800">
                <a:solidFill>
                  <a:schemeClr val="bg2"/>
                </a:solidFill>
              </a:defRPr>
            </a:lvl5pPr>
          </a:lstStyle>
          <a:p>
            <a:pPr lvl="0"/>
            <a:r>
              <a:rPr lang="en-US" dirty="0"/>
              <a:t>Click to add box title</a:t>
            </a:r>
            <a:endParaRPr lang="en-GB" dirty="0"/>
          </a:p>
        </p:txBody>
      </p:sp>
      <p:sp>
        <p:nvSpPr>
          <p:cNvPr id="16" name="Freeform 11">
            <a:extLst>
              <a:ext uri="{FF2B5EF4-FFF2-40B4-BE49-F238E27FC236}">
                <a16:creationId xmlns:a16="http://schemas.microsoft.com/office/drawing/2014/main" id="{1724B7D5-70A7-9D92-6551-A1D9C8EA15CD}"/>
              </a:ext>
            </a:extLst>
          </p:cNvPr>
          <p:cNvSpPr>
            <a:spLocks noChangeAspect="1"/>
          </p:cNvSpPr>
          <p:nvPr userDrawn="1"/>
        </p:nvSpPr>
        <p:spPr>
          <a:xfrm>
            <a:off x="274426" y="600074"/>
            <a:ext cx="563775" cy="507442"/>
          </a:xfrm>
          <a:custGeom>
            <a:avLst/>
            <a:gdLst>
              <a:gd name="connsiteX0" fmla="*/ 2467744 w 7366000"/>
              <a:gd name="connsiteY0" fmla="*/ 0 h 7314910"/>
              <a:gd name="connsiteX1" fmla="*/ 7366000 w 7366000"/>
              <a:gd name="connsiteY1" fmla="*/ 0 h 7314910"/>
              <a:gd name="connsiteX2" fmla="*/ 7366000 w 7366000"/>
              <a:gd name="connsiteY2" fmla="*/ 4881173 h 7314910"/>
              <a:gd name="connsiteX3" fmla="*/ 4886137 w 7366000"/>
              <a:gd name="connsiteY3" fmla="*/ 7314910 h 7314910"/>
              <a:gd name="connsiteX4" fmla="*/ 4886137 w 7366000"/>
              <a:gd name="connsiteY4" fmla="*/ 2464231 h 7314910"/>
              <a:gd name="connsiteX5" fmla="*/ 0 w 7366000"/>
              <a:gd name="connsiteY5" fmla="*/ 2464231 h 7314910"/>
              <a:gd name="connsiteX6" fmla="*/ 0 w 7366000"/>
              <a:gd name="connsiteY6" fmla="*/ 2458562 h 73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0" h="7314910">
                <a:moveTo>
                  <a:pt x="2467744" y="0"/>
                </a:moveTo>
                <a:lnTo>
                  <a:pt x="7366000" y="0"/>
                </a:lnTo>
                <a:lnTo>
                  <a:pt x="7366000" y="4881173"/>
                </a:lnTo>
                <a:lnTo>
                  <a:pt x="4886137" y="7314910"/>
                </a:lnTo>
                <a:lnTo>
                  <a:pt x="4886137" y="2464231"/>
                </a:lnTo>
                <a:lnTo>
                  <a:pt x="0" y="2464231"/>
                </a:lnTo>
                <a:lnTo>
                  <a:pt x="0" y="2458562"/>
                </a:lnTo>
                <a:close/>
              </a:path>
            </a:pathLst>
          </a:custGeom>
          <a:solidFill>
            <a:srgbClr val="062F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ublic Sans" pitchFamily="2" charset="0"/>
            </a:endParaRPr>
          </a:p>
        </p:txBody>
      </p:sp>
      <p:sp>
        <p:nvSpPr>
          <p:cNvPr id="18" name="Title 1">
            <a:extLst>
              <a:ext uri="{FF2B5EF4-FFF2-40B4-BE49-F238E27FC236}">
                <a16:creationId xmlns:a16="http://schemas.microsoft.com/office/drawing/2014/main" id="{3F3D9E5F-7C14-3032-D7D4-F29693412265}"/>
              </a:ext>
            </a:extLst>
          </p:cNvPr>
          <p:cNvSpPr>
            <a:spLocks noGrp="1"/>
          </p:cNvSpPr>
          <p:nvPr>
            <p:ph type="title"/>
          </p:nvPr>
        </p:nvSpPr>
        <p:spPr>
          <a:xfrm>
            <a:off x="1038224" y="600074"/>
            <a:ext cx="10315575" cy="754063"/>
          </a:xfrm>
        </p:spPr>
        <p:txBody>
          <a:bodyPr anchor="t"/>
          <a:lstStyle/>
          <a:p>
            <a:r>
              <a:rPr lang="en-US" dirty="0"/>
              <a:t>Click to edit Master title style</a:t>
            </a:r>
            <a:endParaRPr lang="en-GB" dirty="0"/>
          </a:p>
        </p:txBody>
      </p:sp>
      <p:sp>
        <p:nvSpPr>
          <p:cNvPr id="2" name="Text Placeholder 16">
            <a:extLst>
              <a:ext uri="{FF2B5EF4-FFF2-40B4-BE49-F238E27FC236}">
                <a16:creationId xmlns:a16="http://schemas.microsoft.com/office/drawing/2014/main" id="{2DD39F13-602E-EBA5-6E20-11800C905F61}"/>
              </a:ext>
            </a:extLst>
          </p:cNvPr>
          <p:cNvSpPr>
            <a:spLocks noGrp="1"/>
          </p:cNvSpPr>
          <p:nvPr>
            <p:ph type="body" sz="quarter" idx="19" hasCustomPrompt="1"/>
          </p:nvPr>
        </p:nvSpPr>
        <p:spPr>
          <a:xfrm>
            <a:off x="1038224" y="246898"/>
            <a:ext cx="1752600" cy="254366"/>
          </a:xfrm>
          <a:solidFill>
            <a:schemeClr val="bg1"/>
          </a:solidFill>
        </p:spPr>
        <p:txBody>
          <a:bodyPr>
            <a:noAutofit/>
          </a:bodyPr>
          <a:lstStyle>
            <a:lvl1pPr marL="0" indent="0">
              <a:lnSpc>
                <a:spcPct val="100000"/>
              </a:lnSpc>
              <a:buNone/>
              <a:defRPr sz="1200" b="1">
                <a:solidFill>
                  <a:schemeClr val="tx1"/>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TAG</a:t>
            </a:r>
            <a:endParaRPr lang="en-GB" dirty="0"/>
          </a:p>
        </p:txBody>
      </p:sp>
      <p:sp>
        <p:nvSpPr>
          <p:cNvPr id="5" name="Text Placeholder 5">
            <a:extLst>
              <a:ext uri="{FF2B5EF4-FFF2-40B4-BE49-F238E27FC236}">
                <a16:creationId xmlns:a16="http://schemas.microsoft.com/office/drawing/2014/main" id="{EA6BD095-95AD-0B67-2884-2FF92954920F}"/>
              </a:ext>
            </a:extLst>
          </p:cNvPr>
          <p:cNvSpPr>
            <a:spLocks noGrp="1"/>
          </p:cNvSpPr>
          <p:nvPr>
            <p:ph type="body" sz="quarter" idx="20" hasCustomPrompt="1"/>
          </p:nvPr>
        </p:nvSpPr>
        <p:spPr>
          <a:xfrm>
            <a:off x="6486525" y="5856288"/>
            <a:ext cx="1266825" cy="381000"/>
          </a:xfrm>
        </p:spPr>
        <p:txBody>
          <a:bodyPr>
            <a:noAutofit/>
          </a:bodyPr>
          <a:lstStyle>
            <a:lvl1pPr marL="0" indent="0">
              <a:buNone/>
              <a:defRPr sz="1200">
                <a:solidFill>
                  <a:schemeClr val="tx1">
                    <a:lumMod val="85000"/>
                  </a:schemeClr>
                </a:solidFill>
              </a:defRPr>
            </a:lvl1pPr>
            <a:lvl2pPr>
              <a:defRPr sz="1200">
                <a:solidFill>
                  <a:schemeClr val="tx1">
                    <a:lumMod val="95000"/>
                  </a:schemeClr>
                </a:solidFill>
              </a:defRPr>
            </a:lvl2pPr>
            <a:lvl3pPr>
              <a:defRPr sz="1200">
                <a:solidFill>
                  <a:schemeClr val="tx1">
                    <a:lumMod val="95000"/>
                  </a:schemeClr>
                </a:solidFill>
              </a:defRPr>
            </a:lvl3pPr>
            <a:lvl4pPr>
              <a:defRPr sz="1200">
                <a:solidFill>
                  <a:schemeClr val="tx1">
                    <a:lumMod val="95000"/>
                  </a:schemeClr>
                </a:solidFill>
              </a:defRPr>
            </a:lvl4pPr>
            <a:lvl5pPr>
              <a:defRPr sz="1200">
                <a:solidFill>
                  <a:schemeClr val="tx1">
                    <a:lumMod val="95000"/>
                  </a:schemeClr>
                </a:solidFill>
              </a:defRPr>
            </a:lvl5pPr>
          </a:lstStyle>
          <a:p>
            <a:pPr lvl="0"/>
            <a:r>
              <a:rPr lang="en-US" dirty="0"/>
              <a:t>© Photo credit</a:t>
            </a:r>
            <a:endParaRPr lang="en-GB" dirty="0"/>
          </a:p>
        </p:txBody>
      </p:sp>
    </p:spTree>
    <p:extLst>
      <p:ext uri="{BB962C8B-B14F-4D97-AF65-F5344CB8AC3E}">
        <p14:creationId xmlns:p14="http://schemas.microsoft.com/office/powerpoint/2010/main" val="102381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132A-EC51-B183-4C02-EBF82A3BC7F3}"/>
              </a:ext>
            </a:extLst>
          </p:cNvPr>
          <p:cNvSpPr>
            <a:spLocks noGrp="1"/>
          </p:cNvSpPr>
          <p:nvPr>
            <p:ph type="title"/>
          </p:nvPr>
        </p:nvSpPr>
        <p:spPr/>
        <p:txBody>
          <a:bodyPr/>
          <a:lstStyle>
            <a:lvl1pPr>
              <a:defRPr b="1"/>
            </a:lvl1pPr>
          </a:lstStyle>
          <a:p>
            <a:r>
              <a:rPr lang="en-GB" dirty="0"/>
              <a:t>Click to edit Master title style</a:t>
            </a:r>
          </a:p>
        </p:txBody>
      </p:sp>
      <p:sp>
        <p:nvSpPr>
          <p:cNvPr id="3" name="Content Placeholder 2">
            <a:extLst>
              <a:ext uri="{FF2B5EF4-FFF2-40B4-BE49-F238E27FC236}">
                <a16:creationId xmlns:a16="http://schemas.microsoft.com/office/drawing/2014/main" id="{25510AA8-0045-ECCC-F0F0-26999899C75F}"/>
              </a:ext>
            </a:extLst>
          </p:cNvPr>
          <p:cNvSpPr>
            <a:spLocks noGrp="1"/>
          </p:cNvSpPr>
          <p:nvPr>
            <p:ph idx="1"/>
          </p:nvPr>
        </p:nvSpPr>
        <p:spPr>
          <a:xfrm>
            <a:off x="838200" y="2050472"/>
            <a:ext cx="10515600" cy="45453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C7449255-ACE9-D003-5A73-15CE44A69C95}"/>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5" name="Footer Placeholder 4">
            <a:extLst>
              <a:ext uri="{FF2B5EF4-FFF2-40B4-BE49-F238E27FC236}">
                <a16:creationId xmlns:a16="http://schemas.microsoft.com/office/drawing/2014/main" id="{A6580336-4A4E-5839-E0B0-07A64A723A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AEF90E-C56B-8667-D702-20856CE47457}"/>
              </a:ext>
            </a:extLst>
          </p:cNvPr>
          <p:cNvSpPr>
            <a:spLocks noGrp="1"/>
          </p:cNvSpPr>
          <p:nvPr>
            <p:ph type="sldNum" sz="quarter" idx="12"/>
          </p:nvPr>
        </p:nvSpPr>
        <p:spPr/>
        <p:txBody>
          <a:bodyPr/>
          <a:lstStyle/>
          <a:p>
            <a:fld id="{80966601-942C-4349-9D3B-966B0199D4E8}" type="slidenum">
              <a:rPr lang="en-GB" smtClean="0"/>
              <a:t>‹#›</a:t>
            </a:fld>
            <a:endParaRPr lang="en-GB"/>
          </a:p>
        </p:txBody>
      </p:sp>
      <p:cxnSp>
        <p:nvCxnSpPr>
          <p:cNvPr id="8" name="Straight Connector 7">
            <a:extLst>
              <a:ext uri="{FF2B5EF4-FFF2-40B4-BE49-F238E27FC236}">
                <a16:creationId xmlns:a16="http://schemas.microsoft.com/office/drawing/2014/main" id="{FBFCB344-AC8A-B6C8-001A-D1C5DDC86C70}"/>
              </a:ext>
            </a:extLst>
          </p:cNvPr>
          <p:cNvCxnSpPr/>
          <p:nvPr userDrawn="1"/>
        </p:nvCxnSpPr>
        <p:spPr>
          <a:xfrm>
            <a:off x="838200" y="1690688"/>
            <a:ext cx="10515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AA27FC-B880-48E1-50B8-5B1B5F7C79E7}"/>
              </a:ext>
            </a:extLst>
          </p:cNvPr>
          <p:cNvCxnSpPr/>
          <p:nvPr userDrawn="1"/>
        </p:nvCxnSpPr>
        <p:spPr>
          <a:xfrm>
            <a:off x="838200" y="1662981"/>
            <a:ext cx="1051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1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76BA-DC34-4D16-E972-1587F0C8432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B093465-747C-A462-0E67-61A2EA1D7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265E41-A6C8-07C6-2BD4-E32FD6A5066C}"/>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5" name="Footer Placeholder 4">
            <a:extLst>
              <a:ext uri="{FF2B5EF4-FFF2-40B4-BE49-F238E27FC236}">
                <a16:creationId xmlns:a16="http://schemas.microsoft.com/office/drawing/2014/main" id="{0BAD396C-7120-8E98-042E-256E842CF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08CF1C-4B8F-AF06-189D-033F157FD4CD}"/>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260114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7362-5985-8602-82BF-93B0AF9DE73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89BFB63-3B34-4BD3-E9DA-A5C4C3102A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523AEF1-2F49-9D37-4B6A-AD75D256B5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8467D42-7E6D-816C-A240-5B2C14727E64}"/>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6" name="Footer Placeholder 5">
            <a:extLst>
              <a:ext uri="{FF2B5EF4-FFF2-40B4-BE49-F238E27FC236}">
                <a16:creationId xmlns:a16="http://schemas.microsoft.com/office/drawing/2014/main" id="{695E9A20-FB57-3B2D-D611-95098EF667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8CF9C7-57D4-09E8-AED6-091F2691BA30}"/>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228642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08AF-1A10-447B-87B5-61E72E16521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B470E16-FCED-2D10-7520-6DBC3A2C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86BBFE-ACC9-DDC5-96F6-FD5179083C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3BDB6F8-DD16-552D-4284-5C1035977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01DB3E-BFE6-2331-10B7-B3A5B16933E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272B5E5-5268-5320-7A44-8C21B6BE0F8C}"/>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8" name="Footer Placeholder 7">
            <a:extLst>
              <a:ext uri="{FF2B5EF4-FFF2-40B4-BE49-F238E27FC236}">
                <a16:creationId xmlns:a16="http://schemas.microsoft.com/office/drawing/2014/main" id="{A1098DB5-02D0-CE36-AB18-1ADF1CDB5E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24E283-D6E5-66BB-1159-946138E644C0}"/>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163567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8156-704E-9298-DD16-C8DF68D3444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8B4BCC-C2B0-7E7A-F670-FC772DEEE0A5}"/>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4" name="Footer Placeholder 3">
            <a:extLst>
              <a:ext uri="{FF2B5EF4-FFF2-40B4-BE49-F238E27FC236}">
                <a16:creationId xmlns:a16="http://schemas.microsoft.com/office/drawing/2014/main" id="{069B564E-6927-33EE-6305-19DD3F88BF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1F98AB-48AD-B4D5-080C-21FF6E5758C9}"/>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355629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5A8A0-2DFB-6173-72AC-591EB3CC0FBE}"/>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3" name="Footer Placeholder 2">
            <a:extLst>
              <a:ext uri="{FF2B5EF4-FFF2-40B4-BE49-F238E27FC236}">
                <a16:creationId xmlns:a16="http://schemas.microsoft.com/office/drawing/2014/main" id="{85BDCCE1-EDB8-D8F7-64D4-4C7910ADF3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1A7955-B03D-9634-0A9F-A32A00F5CA10}"/>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8259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3034-CAED-423E-9B82-9C7C34F39D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938E461-1F08-02D7-050D-9E8CBCCD9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B90A62D-56F1-3734-D6F5-DD8275667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9F88F3-0EB2-5154-0F15-BC8CC90AD015}"/>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6" name="Footer Placeholder 5">
            <a:extLst>
              <a:ext uri="{FF2B5EF4-FFF2-40B4-BE49-F238E27FC236}">
                <a16:creationId xmlns:a16="http://schemas.microsoft.com/office/drawing/2014/main" id="{CD0156E6-F4A8-C3D7-54CE-2B55C05135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1045D9-AD6B-5C4F-0A37-7B6D7A18A0DD}"/>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191477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AA2C-F3EE-0E06-DE62-A66890527F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D2E2232-C216-0473-35E0-B3B60C093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58FFE0-65FB-1234-7371-310DBD829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52632F-45BB-104C-D36C-747C513D3D00}"/>
              </a:ext>
            </a:extLst>
          </p:cNvPr>
          <p:cNvSpPr>
            <a:spLocks noGrp="1"/>
          </p:cNvSpPr>
          <p:nvPr>
            <p:ph type="dt" sz="half" idx="10"/>
          </p:nvPr>
        </p:nvSpPr>
        <p:spPr/>
        <p:txBody>
          <a:bodyPr/>
          <a:lstStyle/>
          <a:p>
            <a:fld id="{95370D50-0C79-4C42-8FBB-9FC116A8AD1C}" type="datetimeFigureOut">
              <a:rPr lang="en-GB" smtClean="0"/>
              <a:t>17/11/2023</a:t>
            </a:fld>
            <a:endParaRPr lang="en-GB"/>
          </a:p>
        </p:txBody>
      </p:sp>
      <p:sp>
        <p:nvSpPr>
          <p:cNvPr id="6" name="Footer Placeholder 5">
            <a:extLst>
              <a:ext uri="{FF2B5EF4-FFF2-40B4-BE49-F238E27FC236}">
                <a16:creationId xmlns:a16="http://schemas.microsoft.com/office/drawing/2014/main" id="{93C84E9A-8054-5124-8310-DD9D93A35F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DDB2EC-AC9F-B752-C8CA-6DDE048AF9B0}"/>
              </a:ext>
            </a:extLst>
          </p:cNvPr>
          <p:cNvSpPr>
            <a:spLocks noGrp="1"/>
          </p:cNvSpPr>
          <p:nvPr>
            <p:ph type="sldNum" sz="quarter" idx="12"/>
          </p:nvPr>
        </p:nvSpPr>
        <p:spPr/>
        <p:txBody>
          <a:bodyPr/>
          <a:lstStyle/>
          <a:p>
            <a:fld id="{80966601-942C-4349-9D3B-966B0199D4E8}" type="slidenum">
              <a:rPr lang="en-GB" smtClean="0"/>
              <a:t>‹#›</a:t>
            </a:fld>
            <a:endParaRPr lang="en-GB"/>
          </a:p>
        </p:txBody>
      </p:sp>
    </p:spTree>
    <p:extLst>
      <p:ext uri="{BB962C8B-B14F-4D97-AF65-F5344CB8AC3E}">
        <p14:creationId xmlns:p14="http://schemas.microsoft.com/office/powerpoint/2010/main" val="192366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61A69-8340-F0B3-CB0E-D565C5E74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1C1F05D-BB3E-DB27-2323-4912C91DA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CA9C5A-C6D8-9403-EFF3-52AE463559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70D50-0C79-4C42-8FBB-9FC116A8AD1C}" type="datetimeFigureOut">
              <a:rPr lang="en-GB" smtClean="0"/>
              <a:t>17/11/2023</a:t>
            </a:fld>
            <a:endParaRPr lang="en-GB"/>
          </a:p>
        </p:txBody>
      </p:sp>
      <p:sp>
        <p:nvSpPr>
          <p:cNvPr id="5" name="Footer Placeholder 4">
            <a:extLst>
              <a:ext uri="{FF2B5EF4-FFF2-40B4-BE49-F238E27FC236}">
                <a16:creationId xmlns:a16="http://schemas.microsoft.com/office/drawing/2014/main" id="{91EBCBE4-7228-EEDA-E707-EBA1690D5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8B942B-E312-BE70-646C-EFCDD34A8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66601-942C-4349-9D3B-966B0199D4E8}" type="slidenum">
              <a:rPr lang="en-GB" smtClean="0"/>
              <a:t>‹#›</a:t>
            </a:fld>
            <a:endParaRPr lang="en-GB"/>
          </a:p>
        </p:txBody>
      </p:sp>
    </p:spTree>
    <p:extLst>
      <p:ext uri="{BB962C8B-B14F-4D97-AF65-F5344CB8AC3E}">
        <p14:creationId xmlns:p14="http://schemas.microsoft.com/office/powerpoint/2010/main" val="53872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7" r:id="rId15"/>
    <p:sldLayoutId id="214748366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hyperlink" Target="https://www.mef.gov.m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9.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3767673335"/>
              </p:ext>
            </p:extLst>
          </p:nvPr>
        </p:nvGraphicFramePr>
        <p:xfrm>
          <a:off x="967946" y="262465"/>
          <a:ext cx="10256108" cy="256544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solidFill>
                          <a:effectLst/>
                          <a:latin typeface="Arial Rounded MT Bold" panose="020F0704030504030204" pitchFamily="34" charset="77"/>
                          <a:ea typeface="+mn-ea"/>
                          <a:cs typeface="Arial" panose="020B0604020202020204" pitchFamily="34" charset="0"/>
                        </a:rPr>
                        <a:t>COMMISSION 1</a:t>
                      </a:r>
                      <a:endParaRPr lang="fr-FR" sz="1800" b="1" kern="1200" dirty="0">
                        <a:solidFill>
                          <a:schemeClr val="accent1"/>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solidFill>
                        <a:effectLst/>
                        <a:latin typeface="Arial" panose="020B0604020202020204" pitchFamily="34" charset="0"/>
                        <a:ea typeface="+mn-ea"/>
                        <a:cs typeface="Arial" panose="020B0604020202020204" pitchFamily="34" charset="0"/>
                      </a:endParaRPr>
                    </a:p>
                    <a:p>
                      <a:pPr algn="ctr"/>
                      <a:r>
                        <a:rPr lang="fr-FR" sz="3200" dirty="0">
                          <a:solidFill>
                            <a:schemeClr val="accent1"/>
                          </a:solidFill>
                        </a:rPr>
                        <a:t>Statistiques, prospectives et planification</a:t>
                      </a:r>
                      <a:endParaRPr lang="en-US" sz="3200" dirty="0">
                        <a:solidFill>
                          <a:schemeClr val="accent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endParaRPr lang="en-US" sz="2000" b="1" dirty="0">
                        <a:solidFill>
                          <a:schemeClr val="tx1"/>
                        </a:solidFill>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857174" y="4448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100259"/>
            <a:ext cx="10322010" cy="1323439"/>
          </a:xfrm>
          <a:prstGeom prst="rect">
            <a:avLst/>
          </a:prstGeom>
          <a:noFill/>
        </p:spPr>
        <p:txBody>
          <a:bodyPr wrap="square" rtlCol="0">
            <a:spAutoFit/>
          </a:bodyPr>
          <a:lstStyle/>
          <a:p>
            <a:pPr algn="ctr"/>
            <a:endParaRPr lang="fr-FR" sz="8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2400" b="1" kern="100" dirty="0">
                <a:solidFill>
                  <a:srgbClr val="000000"/>
                </a:solidFill>
                <a:latin typeface="Arial" panose="020B0604020202020204" pitchFamily="34" charset="0"/>
                <a:ea typeface="Calibri" panose="020F0502020204030204" pitchFamily="34" charset="0"/>
                <a:cs typeface="Arial" panose="020B0604020202020204" pitchFamily="34" charset="0"/>
              </a:rPr>
              <a:t>Renforcement des processus de planification stratégique et budgétisation axés sur la performance dans le secteur de l’éducation à Madagascar</a:t>
            </a:r>
          </a:p>
        </p:txBody>
      </p:sp>
      <p:sp>
        <p:nvSpPr>
          <p:cNvPr id="13" name="TextBox 12">
            <a:extLst>
              <a:ext uri="{FF2B5EF4-FFF2-40B4-BE49-F238E27FC236}">
                <a16:creationId xmlns:a16="http://schemas.microsoft.com/office/drawing/2014/main" id="{B8ED2684-B167-F0CF-3A74-000201DD2C02}"/>
              </a:ext>
            </a:extLst>
          </p:cNvPr>
          <p:cNvSpPr txBox="1"/>
          <p:nvPr/>
        </p:nvSpPr>
        <p:spPr>
          <a:xfrm>
            <a:off x="671945" y="5687594"/>
            <a:ext cx="10848109" cy="1815882"/>
          </a:xfrm>
          <a:prstGeom prst="rect">
            <a:avLst/>
          </a:prstGeom>
          <a:noFill/>
        </p:spPr>
        <p:txBody>
          <a:bodyPr wrap="square" rtlCol="0">
            <a:spAutoFit/>
          </a:bodyPr>
          <a:lstStyle/>
          <a:p>
            <a:pPr algn="ctr"/>
            <a:r>
              <a:rPr lang="en-GB" sz="2800" b="1" dirty="0">
                <a:latin typeface="72 Light" panose="020B0303030000000003" pitchFamily="34" charset="0"/>
                <a:cs typeface="72 Light" panose="020B0303030000000003" pitchFamily="34" charset="0"/>
              </a:rPr>
              <a:t>Théophil Rabenandrasana</a:t>
            </a:r>
          </a:p>
          <a:p>
            <a:pPr algn="ctr"/>
            <a:r>
              <a:rPr lang="fr-FR" sz="2800" dirty="0">
                <a:latin typeface="72 Light" panose="020B0303030000000003" pitchFamily="34" charset="0"/>
                <a:cs typeface="72 Light" panose="020B0303030000000003" pitchFamily="34" charset="0"/>
              </a:rPr>
              <a:t>Secrétaire Général, Ministère de l’Education Nationale, Madagascar</a:t>
            </a:r>
          </a:p>
          <a:p>
            <a:pPr algn="ctr"/>
            <a:endParaRPr lang="fr-FR" sz="2800" dirty="0">
              <a:latin typeface="72 Light" panose="020B0303030000000003" pitchFamily="34" charset="0"/>
              <a:cs typeface="72 Light" panose="020B0303030000000003" pitchFamily="34" charset="0"/>
            </a:endParaRPr>
          </a:p>
          <a:p>
            <a:pPr algn="ctr"/>
            <a:endParaRPr lang="fr-FR" sz="2800" i="1"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C6C43995-EAD7-721B-DBDB-FBB41BFC9683}"/>
              </a:ext>
            </a:extLst>
          </p:cNvPr>
          <p:cNvSpPr txBox="1"/>
          <p:nvPr/>
        </p:nvSpPr>
        <p:spPr>
          <a:xfrm>
            <a:off x="857174" y="4592628"/>
            <a:ext cx="10322010" cy="830997"/>
          </a:xfrm>
          <a:prstGeom prst="rect">
            <a:avLst/>
          </a:prstGeom>
          <a:noFill/>
        </p:spPr>
        <p:txBody>
          <a:bodyPr wrap="square" rtlCol="0">
            <a:spAutoFit/>
          </a:bodyPr>
          <a:lstStyle>
            <a:defPPr>
              <a:defRPr lang="en-US"/>
            </a:defPPr>
            <a:lvl1pPr algn="ctr">
              <a:defRPr sz="800" b="1" kern="100">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stStyle>
          <a:p>
            <a:r>
              <a:rPr lang="fr-FR" sz="2400" b="0" dirty="0"/>
              <a:t>Résultats Préliminaires du Diagnostic de la chaine PPBS au Ministère de l’Education Nationale de Madagascar</a:t>
            </a:r>
          </a:p>
        </p:txBody>
      </p:sp>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D7466D3-31C3-A70F-EEE4-636B8BD353AB}"/>
              </a:ext>
            </a:extLst>
          </p:cNvPr>
          <p:cNvSpPr>
            <a:spLocks noGrp="1"/>
          </p:cNvSpPr>
          <p:nvPr>
            <p:ph type="title"/>
          </p:nvPr>
        </p:nvSpPr>
        <p:spPr>
          <a:xfrm>
            <a:off x="0" y="399570"/>
            <a:ext cx="12229224" cy="1017108"/>
          </a:xfrm>
          <a:solidFill>
            <a:schemeClr val="accent2">
              <a:lumMod val="50000"/>
            </a:schemeClr>
          </a:solidFill>
        </p:spPr>
        <p:txBody>
          <a:bodyPr/>
          <a:lstStyle/>
          <a:p>
            <a:pPr algn="ctr"/>
            <a:r>
              <a:rPr lang="fr-FR" b="1" dirty="0">
                <a:solidFill>
                  <a:schemeClr val="bg1"/>
                </a:solidFill>
                <a:latin typeface="72 Light" panose="020B0303030000000003" pitchFamily="34" charset="0"/>
                <a:cs typeface="72 Light" panose="020B0303030000000003" pitchFamily="34" charset="0"/>
              </a:rPr>
              <a:t>Plan de la présentation</a:t>
            </a:r>
          </a:p>
        </p:txBody>
      </p:sp>
      <p:graphicFrame>
        <p:nvGraphicFramePr>
          <p:cNvPr id="6" name="Content Placeholder 5">
            <a:extLst>
              <a:ext uri="{FF2B5EF4-FFF2-40B4-BE49-F238E27FC236}">
                <a16:creationId xmlns:a16="http://schemas.microsoft.com/office/drawing/2014/main" id="{42759A25-83AB-A7EB-092B-A71F760F281C}"/>
              </a:ext>
            </a:extLst>
          </p:cNvPr>
          <p:cNvGraphicFramePr>
            <a:graphicFrameLocks noGrp="1"/>
          </p:cNvGraphicFramePr>
          <p:nvPr>
            <p:ph idx="1"/>
            <p:extLst>
              <p:ext uri="{D42A27DB-BD31-4B8C-83A1-F6EECF244321}">
                <p14:modId xmlns:p14="http://schemas.microsoft.com/office/powerpoint/2010/main" val="3532155527"/>
              </p:ext>
            </p:extLst>
          </p:nvPr>
        </p:nvGraphicFramePr>
        <p:xfrm>
          <a:off x="-323584" y="1183048"/>
          <a:ext cx="12393664" cy="5443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3768DFB1-81C9-604E-9AD8-825590727C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3515" y="18193"/>
            <a:ext cx="1398485" cy="1398485"/>
          </a:xfrm>
          <a:prstGeom prst="rect">
            <a:avLst/>
          </a:prstGeom>
        </p:spPr>
      </p:pic>
    </p:spTree>
    <p:extLst>
      <p:ext uri="{BB962C8B-B14F-4D97-AF65-F5344CB8AC3E}">
        <p14:creationId xmlns:p14="http://schemas.microsoft.com/office/powerpoint/2010/main" val="291070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50D5818-C7DE-417A-B65B-7ACA4C51AE9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D397034-4A12-4488-8C55-0D81B5EBE59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E2595900-D989-4EB1-AB0D-A70C0EFFDE6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F03DD440-6A73-4C26-A62D-2FC1828ED6A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F2B6C0B-7CFC-40C6-9E32-415D6397E62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D1302D59-0BD0-41C1-BC4F-5F756E51B69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D1475A16-F57F-415F-8BEE-C305280F3F2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263B9C0A-DE41-40CE-8A42-6A34A8A7F38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582FB88C-62EF-FC41-DEE8-40548E4872A7}"/>
              </a:ext>
            </a:extLst>
          </p:cNvPr>
          <p:cNvGraphicFramePr>
            <a:graphicFrameLocks/>
          </p:cNvGraphicFramePr>
          <p:nvPr>
            <p:extLst>
              <p:ext uri="{D42A27DB-BD31-4B8C-83A1-F6EECF244321}">
                <p14:modId xmlns:p14="http://schemas.microsoft.com/office/powerpoint/2010/main" val="4027527451"/>
              </p:ext>
            </p:extLst>
          </p:nvPr>
        </p:nvGraphicFramePr>
        <p:xfrm>
          <a:off x="4304659" y="955255"/>
          <a:ext cx="7635703" cy="5666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3F641EE3-0CCD-678B-D0F5-44043815AFE9}"/>
              </a:ext>
            </a:extLst>
          </p:cNvPr>
          <p:cNvSpPr>
            <a:spLocks noGrp="1"/>
          </p:cNvSpPr>
          <p:nvPr>
            <p:ph type="title"/>
          </p:nvPr>
        </p:nvSpPr>
        <p:spPr>
          <a:xfrm>
            <a:off x="4190999" y="0"/>
            <a:ext cx="8001001" cy="1254642"/>
          </a:xfrm>
          <a:solidFill>
            <a:schemeClr val="accent2">
              <a:lumMod val="50000"/>
            </a:schemeClr>
          </a:solidFill>
        </p:spPr>
        <p:txBody>
          <a:bodyPr anchor="ctr">
            <a:noAutofit/>
          </a:bodyPr>
          <a:lstStyle/>
          <a:p>
            <a:r>
              <a:rPr lang="fr-FR" sz="2800" dirty="0">
                <a:solidFill>
                  <a:schemeClr val="bg1"/>
                </a:solidFill>
                <a:latin typeface="72 Light" panose="020B0303030000000003" pitchFamily="34" charset="0"/>
                <a:cs typeface="72 Light" panose="020B0303030000000003" pitchFamily="34" charset="0"/>
              </a:rPr>
              <a:t>Contexte des réformes de la gestion</a:t>
            </a:r>
            <a:br>
              <a:rPr lang="fr-FR" sz="2800" dirty="0">
                <a:solidFill>
                  <a:schemeClr val="bg1"/>
                </a:solidFill>
                <a:latin typeface="72 Light" panose="020B0303030000000003" pitchFamily="34" charset="0"/>
                <a:cs typeface="72 Light" panose="020B0303030000000003" pitchFamily="34" charset="0"/>
              </a:rPr>
            </a:br>
            <a:r>
              <a:rPr lang="fr-FR" sz="2800" dirty="0">
                <a:solidFill>
                  <a:schemeClr val="bg1"/>
                </a:solidFill>
                <a:latin typeface="72 Light" panose="020B0303030000000003" pitchFamily="34" charset="0"/>
                <a:cs typeface="72 Light" panose="020B0303030000000003" pitchFamily="34" charset="0"/>
              </a:rPr>
              <a:t>des finances publiques à Madagascar</a:t>
            </a:r>
            <a:endParaRPr lang="en-GB" sz="2800" dirty="0">
              <a:solidFill>
                <a:schemeClr val="bg1"/>
              </a:solidFill>
              <a:latin typeface="72 Light" panose="020B0303030000000003" pitchFamily="34" charset="0"/>
              <a:cs typeface="72 Light" panose="020B0303030000000003" pitchFamily="34" charset="0"/>
            </a:endParaRPr>
          </a:p>
        </p:txBody>
      </p:sp>
      <p:pic>
        <p:nvPicPr>
          <p:cNvPr id="14" name="Image 6">
            <a:extLst>
              <a:ext uri="{FF2B5EF4-FFF2-40B4-BE49-F238E27FC236}">
                <a16:creationId xmlns:a16="http://schemas.microsoft.com/office/drawing/2014/main" id="{BE09A39B-E679-071E-3A45-4C5BEB244D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8064" y="-9803"/>
            <a:ext cx="1398485" cy="1398485"/>
          </a:xfrm>
          <a:prstGeom prst="rect">
            <a:avLst/>
          </a:prstGeom>
        </p:spPr>
      </p:pic>
      <p:pic>
        <p:nvPicPr>
          <p:cNvPr id="41" name="Picture 40">
            <a:extLst>
              <a:ext uri="{FF2B5EF4-FFF2-40B4-BE49-F238E27FC236}">
                <a16:creationId xmlns:a16="http://schemas.microsoft.com/office/drawing/2014/main" id="{B81188C3-4817-962B-F9A2-52B399E980F6}"/>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Lst>
          </a:blip>
          <a:srcRect l="59259"/>
          <a:stretch/>
        </p:blipFill>
        <p:spPr>
          <a:xfrm>
            <a:off x="0" y="0"/>
            <a:ext cx="4191000" cy="6858000"/>
          </a:xfrm>
          <a:prstGeom prst="rect">
            <a:avLst/>
          </a:prstGeom>
        </p:spPr>
      </p:pic>
    </p:spTree>
    <p:extLst>
      <p:ext uri="{BB962C8B-B14F-4D97-AF65-F5344CB8AC3E}">
        <p14:creationId xmlns:p14="http://schemas.microsoft.com/office/powerpoint/2010/main" val="15362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58A30145-4A87-44F6-9029-3307E526E09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5B18AA6B-F129-454A-9203-2478BC37FF7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CD2AB4A0-994C-4260-8B42-2CA4E9B174F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9E98383A-F7C3-486D-9407-C0CE2B9B072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AFFD3-55E3-4B2D-2F08-C351D170A4D9}"/>
              </a:ext>
            </a:extLst>
          </p:cNvPr>
          <p:cNvSpPr>
            <a:spLocks noGrp="1"/>
          </p:cNvSpPr>
          <p:nvPr>
            <p:ph type="title"/>
          </p:nvPr>
        </p:nvSpPr>
        <p:spPr>
          <a:xfrm>
            <a:off x="223284" y="1153572"/>
            <a:ext cx="3663950" cy="4461163"/>
          </a:xfrm>
        </p:spPr>
        <p:txBody>
          <a:bodyPr>
            <a:normAutofit/>
          </a:bodyPr>
          <a:lstStyle/>
          <a:p>
            <a:r>
              <a:rPr lang="fr-FR" sz="3700" dirty="0">
                <a:solidFill>
                  <a:srgbClr val="FFFFFF"/>
                </a:solidFill>
              </a:rPr>
              <a:t>Plan Stratégique pour la Modernisation de la gestion des Finances Publiques 2022-2026</a:t>
            </a:r>
            <a:endParaRPr lang="en-GB"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45A08C-8585-C74C-9CB2-F7ECC7567B7B}"/>
              </a:ext>
            </a:extLst>
          </p:cNvPr>
          <p:cNvSpPr>
            <a:spLocks noGrp="1"/>
          </p:cNvSpPr>
          <p:nvPr>
            <p:ph idx="1"/>
          </p:nvPr>
        </p:nvSpPr>
        <p:spPr>
          <a:xfrm>
            <a:off x="3863502" y="2498252"/>
            <a:ext cx="7527851" cy="3851068"/>
          </a:xfrm>
        </p:spPr>
        <p:txBody>
          <a:bodyPr anchor="ctr">
            <a:normAutofit lnSpcReduction="10000"/>
          </a:bodyPr>
          <a:lstStyle/>
          <a:p>
            <a:pPr marL="800100" lvl="1" indent="-342900">
              <a:buFont typeface="+mj-lt"/>
              <a:buAutoNum type="arabicPeriod"/>
            </a:pPr>
            <a:r>
              <a:rPr lang="fr-FR" sz="1800" b="1" dirty="0">
                <a:latin typeface="72 Light" panose="020B0303030000000003" pitchFamily="34" charset="0"/>
                <a:cs typeface="72 Light" panose="020B0303030000000003" pitchFamily="34" charset="0"/>
              </a:rPr>
              <a:t>Développement des capacités humaines, institutionnelles et techniques de la fonction financière</a:t>
            </a:r>
          </a:p>
          <a:p>
            <a:pPr marL="800100" lvl="1" indent="-342900">
              <a:buFont typeface="+mj-lt"/>
              <a:buAutoNum type="arabicPeriod"/>
            </a:pPr>
            <a:r>
              <a:rPr lang="fr-FR" sz="1800" b="1" dirty="0">
                <a:latin typeface="72 Light" panose="020B0303030000000003" pitchFamily="34" charset="0"/>
                <a:cs typeface="72 Light" panose="020B0303030000000003" pitchFamily="34" charset="0"/>
              </a:rPr>
              <a:t>Meilleure intégration des entités autonomes et des collectivités territoriales décentralisées (CTD) à l’action publique</a:t>
            </a:r>
          </a:p>
          <a:p>
            <a:pPr marL="800100" lvl="1" indent="-342900">
              <a:buFont typeface="+mj-lt"/>
              <a:buAutoNum type="arabicPeriod"/>
            </a:pPr>
            <a:r>
              <a:rPr lang="fr-FR" sz="1800" dirty="0">
                <a:latin typeface="72 Light" panose="020B0303030000000003" pitchFamily="34" charset="0"/>
                <a:cs typeface="72 Light" panose="020B0303030000000003" pitchFamily="34" charset="0"/>
              </a:rPr>
              <a:t>Mobilisation des recettes de l’Etat et des collectivités locales</a:t>
            </a:r>
          </a:p>
          <a:p>
            <a:pPr marL="800100" lvl="1" indent="-342900">
              <a:buFont typeface="+mj-lt"/>
              <a:buAutoNum type="arabicPeriod"/>
            </a:pPr>
            <a:r>
              <a:rPr lang="fr-FR" sz="1800" b="1" dirty="0">
                <a:latin typeface="72 Light" panose="020B0303030000000003" pitchFamily="34" charset="0"/>
                <a:cs typeface="72 Light" panose="020B0303030000000003" pitchFamily="34" charset="0"/>
              </a:rPr>
              <a:t>Budgétisation des politiques publiques plus efficace, rigoureuse et transparente</a:t>
            </a:r>
          </a:p>
          <a:p>
            <a:pPr marL="800100" lvl="1" indent="-342900">
              <a:buFont typeface="+mj-lt"/>
              <a:buAutoNum type="arabicPeriod"/>
            </a:pPr>
            <a:r>
              <a:rPr lang="fr-FR" sz="1800" dirty="0">
                <a:latin typeface="72 Light" panose="020B0303030000000003" pitchFamily="34" charset="0"/>
                <a:cs typeface="72 Light" panose="020B0303030000000003" pitchFamily="34" charset="0"/>
              </a:rPr>
              <a:t>Meilleure gestion des Actifs et Passifs</a:t>
            </a:r>
          </a:p>
          <a:p>
            <a:pPr marL="800100" lvl="1" indent="-342900">
              <a:buFont typeface="+mj-lt"/>
              <a:buAutoNum type="arabicPeriod"/>
            </a:pPr>
            <a:r>
              <a:rPr lang="fr-FR" sz="1800" b="1" dirty="0">
                <a:latin typeface="72 Light" panose="020B0303030000000003" pitchFamily="34" charset="0"/>
                <a:cs typeface="72 Light" panose="020B0303030000000003" pitchFamily="34" charset="0"/>
              </a:rPr>
              <a:t>Meilleure exécution du budget en vue de l’adapter au budget programme</a:t>
            </a:r>
          </a:p>
          <a:p>
            <a:pPr marL="800100" lvl="1" indent="-342900">
              <a:buFont typeface="+mj-lt"/>
              <a:buAutoNum type="arabicPeriod"/>
            </a:pPr>
            <a:r>
              <a:rPr lang="fr-FR" sz="1800" dirty="0">
                <a:latin typeface="72 Light" panose="020B0303030000000003" pitchFamily="34" charset="0"/>
                <a:cs typeface="72 Light" panose="020B0303030000000003" pitchFamily="34" charset="0"/>
              </a:rPr>
              <a:t>Meilleures comptabilités budgétaires et générales et meilleur reporting</a:t>
            </a:r>
          </a:p>
          <a:p>
            <a:pPr marL="800100" lvl="1" indent="-342900">
              <a:buFont typeface="+mj-lt"/>
              <a:buAutoNum type="arabicPeriod"/>
            </a:pPr>
            <a:r>
              <a:rPr lang="fr-FR" sz="1800" b="1" dirty="0">
                <a:latin typeface="72 Light" panose="020B0303030000000003" pitchFamily="34" charset="0"/>
                <a:cs typeface="72 Light" panose="020B0303030000000003" pitchFamily="34" charset="0"/>
              </a:rPr>
              <a:t>Contrôles a posteriori et la lutte contre la corruption renforcés</a:t>
            </a:r>
          </a:p>
          <a:p>
            <a:pPr marL="800100" lvl="1" indent="-342900">
              <a:buFont typeface="+mj-lt"/>
              <a:buAutoNum type="arabicPeriod"/>
            </a:pPr>
            <a:r>
              <a:rPr lang="fr-FR" sz="1800" dirty="0">
                <a:latin typeface="72 Light" panose="020B0303030000000003" pitchFamily="34" charset="0"/>
                <a:cs typeface="72 Light" panose="020B0303030000000003" pitchFamily="34" charset="0"/>
              </a:rPr>
              <a:t>Pilotage efficace de la réforme</a:t>
            </a:r>
          </a:p>
        </p:txBody>
      </p:sp>
      <p:sp>
        <p:nvSpPr>
          <p:cNvPr id="5" name="TextBox 4">
            <a:extLst>
              <a:ext uri="{FF2B5EF4-FFF2-40B4-BE49-F238E27FC236}">
                <a16:creationId xmlns:a16="http://schemas.microsoft.com/office/drawing/2014/main" id="{43C088B8-E4F1-550D-D319-97E119B99356}"/>
              </a:ext>
            </a:extLst>
          </p:cNvPr>
          <p:cNvSpPr txBox="1"/>
          <p:nvPr/>
        </p:nvSpPr>
        <p:spPr>
          <a:xfrm>
            <a:off x="4029740" y="1317479"/>
            <a:ext cx="8159212" cy="954107"/>
          </a:xfrm>
          <a:prstGeom prst="rect">
            <a:avLst/>
          </a:prstGeom>
          <a:solidFill>
            <a:schemeClr val="accent2">
              <a:lumMod val="50000"/>
            </a:schemeClr>
          </a:solidFill>
        </p:spPr>
        <p:txBody>
          <a:bodyPr wrap="square">
            <a:spAutoFit/>
          </a:bodyPr>
          <a:lstStyle/>
          <a:p>
            <a:pPr marL="0" indent="0">
              <a:buNone/>
            </a:pPr>
            <a:r>
              <a:rPr lang="fr-FR" sz="2800" b="1" dirty="0">
                <a:solidFill>
                  <a:schemeClr val="bg1"/>
                </a:solidFill>
                <a:latin typeface="72 Light" panose="020B0303030000000003" pitchFamily="34" charset="0"/>
                <a:cs typeface="72 Light" panose="020B0303030000000003" pitchFamily="34" charset="0"/>
              </a:rPr>
              <a:t>9 objectifs spécifiques dont nombreux ont des implications directes pour le MEN</a:t>
            </a:r>
          </a:p>
        </p:txBody>
      </p:sp>
      <p:sp>
        <p:nvSpPr>
          <p:cNvPr id="7" name="TextBox 6">
            <a:extLst>
              <a:ext uri="{FF2B5EF4-FFF2-40B4-BE49-F238E27FC236}">
                <a16:creationId xmlns:a16="http://schemas.microsoft.com/office/drawing/2014/main" id="{BC0AB9AC-0DB5-EF34-8C6E-9A339E509235}"/>
              </a:ext>
            </a:extLst>
          </p:cNvPr>
          <p:cNvSpPr txBox="1"/>
          <p:nvPr/>
        </p:nvSpPr>
        <p:spPr>
          <a:xfrm>
            <a:off x="282807" y="5497279"/>
            <a:ext cx="7285098" cy="276999"/>
          </a:xfrm>
          <a:prstGeom prst="rect">
            <a:avLst/>
          </a:prstGeom>
          <a:noFill/>
        </p:spPr>
        <p:txBody>
          <a:bodyPr wrap="square">
            <a:spAutoFit/>
          </a:bodyPr>
          <a:lstStyle/>
          <a:p>
            <a:r>
              <a:rPr lang="fr-FR" sz="1200" dirty="0"/>
              <a:t>Source: </a:t>
            </a:r>
            <a:r>
              <a:rPr lang="fr-FR" sz="1200" dirty="0">
                <a:hlinkClick r:id="rId3"/>
              </a:rPr>
              <a:t>https://www.mef.gov.mg</a:t>
            </a:r>
            <a:r>
              <a:rPr lang="fr-FR" sz="1200" dirty="0"/>
              <a:t> </a:t>
            </a:r>
          </a:p>
        </p:txBody>
      </p:sp>
      <p:pic>
        <p:nvPicPr>
          <p:cNvPr id="9" name="Image 6">
            <a:extLst>
              <a:ext uri="{FF2B5EF4-FFF2-40B4-BE49-F238E27FC236}">
                <a16:creationId xmlns:a16="http://schemas.microsoft.com/office/drawing/2014/main" id="{2037028A-C164-84E6-7895-EDC5A956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467" y="0"/>
            <a:ext cx="1398485" cy="1398485"/>
          </a:xfrm>
          <a:prstGeom prst="rect">
            <a:avLst/>
          </a:prstGeom>
        </p:spPr>
      </p:pic>
    </p:spTree>
    <p:extLst>
      <p:ext uri="{BB962C8B-B14F-4D97-AF65-F5344CB8AC3E}">
        <p14:creationId xmlns:p14="http://schemas.microsoft.com/office/powerpoint/2010/main" val="22372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D60564B-E9E3-0079-17DB-29E3EAB12F27}"/>
              </a:ext>
            </a:extLst>
          </p:cNvPr>
          <p:cNvSpPr>
            <a:spLocks noGrp="1"/>
          </p:cNvSpPr>
          <p:nvPr>
            <p:ph type="body" sz="quarter" idx="16"/>
          </p:nvPr>
        </p:nvSpPr>
        <p:spPr/>
        <p:txBody>
          <a:bodyPr/>
          <a:lstStyle/>
          <a:p>
            <a:endParaRPr lang="en-GB"/>
          </a:p>
        </p:txBody>
      </p:sp>
      <p:pic>
        <p:nvPicPr>
          <p:cNvPr id="11" name="Picture Placeholder 10" descr="A group of children smiling at a table&#10;&#10;Description automatically generated">
            <a:extLst>
              <a:ext uri="{FF2B5EF4-FFF2-40B4-BE49-F238E27FC236}">
                <a16:creationId xmlns:a16="http://schemas.microsoft.com/office/drawing/2014/main" id="{850210D2-ED2F-4FFB-A08A-137BD5DBD59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1620" r="31620"/>
          <a:stretch>
            <a:fillRect/>
          </a:stretch>
        </p:blipFill>
        <p:spPr/>
      </p:pic>
      <p:grpSp>
        <p:nvGrpSpPr>
          <p:cNvPr id="19" name="Group 18">
            <a:extLst>
              <a:ext uri="{FF2B5EF4-FFF2-40B4-BE49-F238E27FC236}">
                <a16:creationId xmlns:a16="http://schemas.microsoft.com/office/drawing/2014/main" id="{FDFDD117-10AE-8086-E2C1-B1626B2BDB5E}"/>
              </a:ext>
            </a:extLst>
          </p:cNvPr>
          <p:cNvGrpSpPr/>
          <p:nvPr/>
        </p:nvGrpSpPr>
        <p:grpSpPr>
          <a:xfrm>
            <a:off x="6068422" y="1615484"/>
            <a:ext cx="7436006" cy="5242516"/>
            <a:chOff x="223768" y="1999663"/>
            <a:chExt cx="9231419" cy="4257268"/>
          </a:xfrm>
        </p:grpSpPr>
        <p:grpSp>
          <p:nvGrpSpPr>
            <p:cNvPr id="20" name="Group 19">
              <a:extLst>
                <a:ext uri="{FF2B5EF4-FFF2-40B4-BE49-F238E27FC236}">
                  <a16:creationId xmlns:a16="http://schemas.microsoft.com/office/drawing/2014/main" id="{8EF3748F-54A9-8DF4-FB19-A5BF11E613A7}"/>
                </a:ext>
              </a:extLst>
            </p:cNvPr>
            <p:cNvGrpSpPr/>
            <p:nvPr/>
          </p:nvGrpSpPr>
          <p:grpSpPr>
            <a:xfrm>
              <a:off x="223768" y="1999663"/>
              <a:ext cx="9231419" cy="4257268"/>
              <a:chOff x="681461" y="1909016"/>
              <a:chExt cx="10515600" cy="4849496"/>
            </a:xfrm>
          </p:grpSpPr>
          <p:graphicFrame>
            <p:nvGraphicFramePr>
              <p:cNvPr id="23" name="Content Placeholder 3">
                <a:extLst>
                  <a:ext uri="{FF2B5EF4-FFF2-40B4-BE49-F238E27FC236}">
                    <a16:creationId xmlns:a16="http://schemas.microsoft.com/office/drawing/2014/main" id="{35B4441F-D8FB-5712-107B-92B1AF338E49}"/>
                  </a:ext>
                </a:extLst>
              </p:cNvPr>
              <p:cNvGraphicFramePr>
                <a:graphicFrameLocks/>
              </p:cNvGraphicFramePr>
              <p:nvPr>
                <p:extLst>
                  <p:ext uri="{D42A27DB-BD31-4B8C-83A1-F6EECF244321}">
                    <p14:modId xmlns:p14="http://schemas.microsoft.com/office/powerpoint/2010/main" val="4167970456"/>
                  </p:ext>
                </p:extLst>
              </p:nvPr>
            </p:nvGraphicFramePr>
            <p:xfrm>
              <a:off x="681461" y="1909016"/>
              <a:ext cx="10515600" cy="4849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Block Arc 23">
                <a:extLst>
                  <a:ext uri="{FF2B5EF4-FFF2-40B4-BE49-F238E27FC236}">
                    <a16:creationId xmlns:a16="http://schemas.microsoft.com/office/drawing/2014/main" id="{440C7E8B-2CFB-02A9-9ACC-1B48EC44B9FC}"/>
                  </a:ext>
                </a:extLst>
              </p:cNvPr>
              <p:cNvSpPr/>
              <p:nvPr/>
            </p:nvSpPr>
            <p:spPr>
              <a:xfrm rot="1331836">
                <a:off x="9423427" y="2579493"/>
                <a:ext cx="67341" cy="737441"/>
              </a:xfrm>
              <a:prstGeom prst="blockArc">
                <a:avLst>
                  <a:gd name="adj1" fmla="val 10799999"/>
                  <a:gd name="adj2" fmla="val 8158218"/>
                  <a:gd name="adj3" fmla="val 3064"/>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216000" rtlCol="0" anchor="ctr"/>
              <a:lstStyle/>
              <a:p>
                <a:pPr algn="ctr"/>
                <a:endParaRPr lang="en-GB" sz="8800">
                  <a:solidFill>
                    <a:schemeClr val="tx1"/>
                  </a:solidFill>
                </a:endParaRPr>
              </a:p>
            </p:txBody>
          </p:sp>
        </p:grpSp>
        <p:sp>
          <p:nvSpPr>
            <p:cNvPr id="21" name="Rectangle 20">
              <a:extLst>
                <a:ext uri="{FF2B5EF4-FFF2-40B4-BE49-F238E27FC236}">
                  <a16:creationId xmlns:a16="http://schemas.microsoft.com/office/drawing/2014/main" id="{EE90A7B5-775B-D3FD-8780-F427E736FC20}"/>
                </a:ext>
              </a:extLst>
            </p:cNvPr>
            <p:cNvSpPr/>
            <p:nvPr/>
          </p:nvSpPr>
          <p:spPr>
            <a:xfrm>
              <a:off x="5022477" y="2164976"/>
              <a:ext cx="2294970" cy="1835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Ins="180000" bIns="216000" rtlCol="0" anchor="b"/>
            <a:lstStyle/>
            <a:p>
              <a:pPr algn="r" defTabSz="676656">
                <a:spcAft>
                  <a:spcPts val="600"/>
                </a:spcAft>
              </a:pPr>
              <a:endParaRPr lang="fr-FR" dirty="0">
                <a:solidFill>
                  <a:schemeClr val="tx1"/>
                </a:solidFill>
                <a:latin typeface="72 Light" panose="020B0303030000000003" pitchFamily="34" charset="0"/>
                <a:cs typeface="72 Light" panose="020B0303030000000003" pitchFamily="34" charset="0"/>
              </a:endParaRPr>
            </a:p>
          </p:txBody>
        </p:sp>
      </p:grpSp>
      <p:sp>
        <p:nvSpPr>
          <p:cNvPr id="25" name="Content Placeholder 2">
            <a:extLst>
              <a:ext uri="{FF2B5EF4-FFF2-40B4-BE49-F238E27FC236}">
                <a16:creationId xmlns:a16="http://schemas.microsoft.com/office/drawing/2014/main" id="{29155B75-2060-5E3C-19E5-A1F3ADB065BE}"/>
              </a:ext>
            </a:extLst>
          </p:cNvPr>
          <p:cNvSpPr txBox="1">
            <a:spLocks/>
          </p:cNvSpPr>
          <p:nvPr/>
        </p:nvSpPr>
        <p:spPr>
          <a:xfrm>
            <a:off x="4049319" y="2396906"/>
            <a:ext cx="3117025" cy="379732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700" dirty="0">
                <a:latin typeface="72 Light" panose="020B0303030000000003" pitchFamily="34" charset="0"/>
                <a:cs typeface="72 Light" panose="020B0303030000000003" pitchFamily="34" charset="0"/>
              </a:rPr>
              <a:t>Cadre d’analyse développé par l’UNESCO-IIPE et mis en œuvre dans 5 pays</a:t>
            </a:r>
          </a:p>
          <a:p>
            <a:r>
              <a:rPr lang="fr-FR" sz="1700" dirty="0">
                <a:latin typeface="72 Light" panose="020B0303030000000003" pitchFamily="34" charset="0"/>
                <a:cs typeface="72 Light" panose="020B0303030000000003" pitchFamily="34" charset="0"/>
              </a:rPr>
              <a:t>A Madagascar: processus mené par la DPE, en collaboration avec les autres directions, en particulier la DAAF, </a:t>
            </a:r>
            <a:r>
              <a:rPr lang="en-GB" sz="1700" dirty="0">
                <a:latin typeface="72 Light" panose="020B0303030000000003" pitchFamily="34" charset="0"/>
                <a:cs typeface="72 Light" panose="020B0303030000000003" pitchFamily="34" charset="0"/>
              </a:rPr>
              <a:t>et le </a:t>
            </a:r>
            <a:r>
              <a:rPr lang="en-GB" sz="1700" dirty="0" err="1">
                <a:latin typeface="72 Light" panose="020B0303030000000003" pitchFamily="34" charset="0"/>
                <a:cs typeface="72 Light" panose="020B0303030000000003" pitchFamily="34" charset="0"/>
              </a:rPr>
              <a:t>Ministère</a:t>
            </a:r>
            <a:r>
              <a:rPr lang="en-GB" sz="1700" dirty="0">
                <a:latin typeface="72 Light" panose="020B0303030000000003" pitchFamily="34" charset="0"/>
                <a:cs typeface="72 Light" panose="020B0303030000000003" pitchFamily="34" charset="0"/>
              </a:rPr>
              <a:t> de </a:t>
            </a:r>
            <a:r>
              <a:rPr lang="en-GB" sz="1700" dirty="0" err="1">
                <a:latin typeface="72 Light" panose="020B0303030000000003" pitchFamily="34" charset="0"/>
                <a:cs typeface="72 Light" panose="020B0303030000000003" pitchFamily="34" charset="0"/>
              </a:rPr>
              <a:t>l’Economie</a:t>
            </a:r>
            <a:r>
              <a:rPr lang="en-GB" sz="1700" dirty="0">
                <a:latin typeface="72 Light" panose="020B0303030000000003" pitchFamily="34" charset="0"/>
                <a:cs typeface="72 Light" panose="020B0303030000000003" pitchFamily="34" charset="0"/>
              </a:rPr>
              <a:t> et  des Finances (DGs budget et </a:t>
            </a:r>
            <a:r>
              <a:rPr lang="en-GB" sz="1700" dirty="0" err="1">
                <a:latin typeface="72 Light" panose="020B0303030000000003" pitchFamily="34" charset="0"/>
                <a:cs typeface="72 Light" panose="020B0303030000000003" pitchFamily="34" charset="0"/>
              </a:rPr>
              <a:t>Trésor</a:t>
            </a:r>
            <a:r>
              <a:rPr lang="en-GB" sz="1700" dirty="0">
                <a:latin typeface="72 Light" panose="020B0303030000000003" pitchFamily="34" charset="0"/>
                <a:cs typeface="72 Light" panose="020B0303030000000003" pitchFamily="34" charset="0"/>
              </a:rPr>
              <a:t>)</a:t>
            </a:r>
            <a:endParaRPr lang="fr-FR" sz="1700" dirty="0">
              <a:latin typeface="72 Light" panose="020B0303030000000003" pitchFamily="34" charset="0"/>
              <a:cs typeface="72 Light" panose="020B0303030000000003" pitchFamily="34" charset="0"/>
            </a:endParaRPr>
          </a:p>
        </p:txBody>
      </p:sp>
      <p:sp>
        <p:nvSpPr>
          <p:cNvPr id="26" name="Title 1">
            <a:extLst>
              <a:ext uri="{FF2B5EF4-FFF2-40B4-BE49-F238E27FC236}">
                <a16:creationId xmlns:a16="http://schemas.microsoft.com/office/drawing/2014/main" id="{1DCF5790-CF80-AAC8-5DC1-47DBFFDAFC51}"/>
              </a:ext>
            </a:extLst>
          </p:cNvPr>
          <p:cNvSpPr>
            <a:spLocks noGrp="1"/>
          </p:cNvSpPr>
          <p:nvPr>
            <p:ph type="title"/>
          </p:nvPr>
        </p:nvSpPr>
        <p:spPr>
          <a:xfrm>
            <a:off x="4049319" y="663764"/>
            <a:ext cx="8139633" cy="961872"/>
          </a:xfrm>
          <a:solidFill>
            <a:schemeClr val="accent2">
              <a:lumMod val="50000"/>
            </a:schemeClr>
          </a:solidFill>
        </p:spPr>
        <p:txBody>
          <a:bodyPr anchor="ctr">
            <a:normAutofit/>
          </a:bodyPr>
          <a:lstStyle/>
          <a:p>
            <a:r>
              <a:rPr lang="fr-FR" sz="2800" b="1" dirty="0">
                <a:solidFill>
                  <a:schemeClr val="bg1"/>
                </a:solidFill>
                <a:latin typeface="72 Light" panose="020B0303030000000003" pitchFamily="34" charset="0"/>
                <a:cs typeface="72 Light" panose="020B0303030000000003" pitchFamily="34" charset="0"/>
              </a:rPr>
              <a:t>Diagnostic de la Chaine PPBS</a:t>
            </a:r>
            <a:br>
              <a:rPr lang="fr-FR" sz="2800" b="1" dirty="0">
                <a:solidFill>
                  <a:schemeClr val="bg1"/>
                </a:solidFill>
                <a:latin typeface="72 Light" panose="020B0303030000000003" pitchFamily="34" charset="0"/>
                <a:cs typeface="72 Light" panose="020B0303030000000003" pitchFamily="34" charset="0"/>
              </a:rPr>
            </a:br>
            <a:r>
              <a:rPr lang="fr-FR" sz="2800" b="1" dirty="0">
                <a:solidFill>
                  <a:schemeClr val="bg1"/>
                </a:solidFill>
                <a:latin typeface="72 Light" panose="020B0303030000000003" pitchFamily="34" charset="0"/>
                <a:cs typeface="72 Light" panose="020B0303030000000003" pitchFamily="34" charset="0"/>
              </a:rPr>
              <a:t>dans le secteur de l’éducation</a:t>
            </a:r>
            <a:endParaRPr lang="en-GB" sz="2800" b="1" dirty="0">
              <a:solidFill>
                <a:schemeClr val="bg1"/>
              </a:solidFill>
              <a:latin typeface="72 Light" panose="020B0303030000000003" pitchFamily="34" charset="0"/>
              <a:cs typeface="72 Light" panose="020B0303030000000003" pitchFamily="34" charset="0"/>
            </a:endParaRPr>
          </a:p>
        </p:txBody>
      </p:sp>
      <p:pic>
        <p:nvPicPr>
          <p:cNvPr id="14" name="Image 6">
            <a:extLst>
              <a:ext uri="{FF2B5EF4-FFF2-40B4-BE49-F238E27FC236}">
                <a16:creationId xmlns:a16="http://schemas.microsoft.com/office/drawing/2014/main" id="{D34DE5CE-A1EB-E2C5-7668-0F475DD32A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0467" y="0"/>
            <a:ext cx="1398485" cy="1398485"/>
          </a:xfrm>
          <a:prstGeom prst="rect">
            <a:avLst/>
          </a:prstGeom>
        </p:spPr>
      </p:pic>
    </p:spTree>
    <p:extLst>
      <p:ext uri="{BB962C8B-B14F-4D97-AF65-F5344CB8AC3E}">
        <p14:creationId xmlns:p14="http://schemas.microsoft.com/office/powerpoint/2010/main" val="295698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64E32C-649A-CD07-D789-3A478DC20141}"/>
              </a:ext>
            </a:extLst>
          </p:cNvPr>
          <p:cNvSpPr/>
          <p:nvPr/>
        </p:nvSpPr>
        <p:spPr>
          <a:xfrm>
            <a:off x="0" y="948309"/>
            <a:ext cx="4400754" cy="2547438"/>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latin typeface="72 Light" panose="020B0303030000000003" pitchFamily="34" charset="0"/>
                <a:cs typeface="72 Light" panose="020B0303030000000003" pitchFamily="34" charset="0"/>
              </a:rPr>
              <a:t>Défis</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Plan Sectoriel de l’Education (PSE) arrivé à échéance en 2022</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Rôles et Responsabilités des différents acteurs du MEN peu définis</a:t>
            </a:r>
          </a:p>
          <a:p>
            <a:pPr lvl="1"/>
            <a:endParaRPr lang="fr-FR" sz="1400" dirty="0">
              <a:solidFill>
                <a:schemeClr val="tx1"/>
              </a:solidFill>
              <a:latin typeface="72 Light" panose="020B0303030000000003" pitchFamily="34" charset="0"/>
              <a:cs typeface="72 Light" panose="020B0303030000000003" pitchFamily="34" charset="0"/>
            </a:endParaRPr>
          </a:p>
          <a:p>
            <a:r>
              <a:rPr lang="fr-FR" sz="1400" b="1" dirty="0">
                <a:solidFill>
                  <a:schemeClr val="tx1"/>
                </a:solidFill>
                <a:latin typeface="72 Light" panose="020B0303030000000003" pitchFamily="34" charset="0"/>
                <a:cs typeface="72 Light" panose="020B0303030000000003" pitchFamily="34" charset="0"/>
              </a:rPr>
              <a:t>Opportunités</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Processus de définition des MARE:  </a:t>
            </a:r>
            <a:br>
              <a:rPr lang="fr-FR" sz="1400" dirty="0">
                <a:solidFill>
                  <a:schemeClr val="tx1"/>
                </a:solidFill>
                <a:latin typeface="72 Light" panose="020B0303030000000003" pitchFamily="34" charset="0"/>
                <a:cs typeface="72 Light" panose="020B0303030000000003" pitchFamily="34" charset="0"/>
              </a:rPr>
            </a:br>
            <a:r>
              <a:rPr lang="fr-FR" sz="1400" dirty="0">
                <a:solidFill>
                  <a:schemeClr val="tx1"/>
                </a:solidFill>
                <a:latin typeface="72 Light" panose="020B0303030000000003" pitchFamily="34" charset="0"/>
                <a:cs typeface="72 Light" panose="020B0303030000000003" pitchFamily="34" charset="0"/>
              </a:rPr>
              <a:t>Missions-Attributions-Responsabilités-Ethique des directions et services</a:t>
            </a:r>
          </a:p>
          <a:p>
            <a:pPr lvl="1"/>
            <a:endParaRPr lang="fr-FR" sz="1400" dirty="0">
              <a:solidFill>
                <a:schemeClr val="tx1"/>
              </a:solidFill>
              <a:latin typeface="72 Light" panose="020B0303030000000003" pitchFamily="34" charset="0"/>
              <a:cs typeface="72 Light" panose="020B0303030000000003" pitchFamily="34" charset="0"/>
            </a:endParaRPr>
          </a:p>
        </p:txBody>
      </p:sp>
      <p:sp>
        <p:nvSpPr>
          <p:cNvPr id="11" name="Rectangle 10">
            <a:extLst>
              <a:ext uri="{FF2B5EF4-FFF2-40B4-BE49-F238E27FC236}">
                <a16:creationId xmlns:a16="http://schemas.microsoft.com/office/drawing/2014/main" id="{9D522072-59AE-2DE6-A195-CC8B1839C840}"/>
              </a:ext>
            </a:extLst>
          </p:cNvPr>
          <p:cNvSpPr/>
          <p:nvPr/>
        </p:nvSpPr>
        <p:spPr>
          <a:xfrm>
            <a:off x="-2" y="3621798"/>
            <a:ext cx="4474805" cy="320409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r>
              <a:rPr lang="fr-FR" sz="1400" b="1" dirty="0">
                <a:solidFill>
                  <a:schemeClr val="tx1"/>
                </a:solidFill>
                <a:latin typeface="72 Light" panose="020B0303030000000003" pitchFamily="34" charset="0"/>
                <a:cs typeface="72 Light" panose="020B0303030000000003" pitchFamily="34" charset="0"/>
              </a:rPr>
              <a:t>Défis</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Unité de Contrôle et Audit récente, encrage institutionnel encore faible</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Fonction essentiellement normative pour l’instant (Manuels de procédure, etc.)</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Faible circulation des rapports de performance (uniquement adressés au MEF)</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Absence de boucle de rétro-apprentissage et utilisation effective de données pour le pilotage de la performance</a:t>
            </a:r>
          </a:p>
          <a:p>
            <a:pPr lvl="1"/>
            <a:endParaRPr lang="fr-FR" sz="1400" dirty="0">
              <a:solidFill>
                <a:schemeClr val="tx1"/>
              </a:solidFill>
              <a:latin typeface="72 Light" panose="020B0303030000000003" pitchFamily="34" charset="0"/>
              <a:cs typeface="72 Light" panose="020B0303030000000003" pitchFamily="34" charset="0"/>
            </a:endParaRPr>
          </a:p>
          <a:p>
            <a:pPr marL="0" lvl="1"/>
            <a:r>
              <a:rPr lang="fr-FR" sz="1400" b="1" dirty="0">
                <a:solidFill>
                  <a:schemeClr val="tx1"/>
                </a:solidFill>
                <a:latin typeface="72 Light" panose="020B0303030000000003" pitchFamily="34" charset="0"/>
                <a:cs typeface="72 Light" panose="020B0303030000000003" pitchFamily="34" charset="0"/>
              </a:rPr>
              <a:t>Opportunités</a:t>
            </a:r>
          </a:p>
          <a:p>
            <a:pPr lvl="1"/>
            <a:r>
              <a:rPr lang="fr-FR" sz="1400" dirty="0">
                <a:solidFill>
                  <a:schemeClr val="tx1"/>
                </a:solidFill>
                <a:latin typeface="72 Light" panose="020B0303030000000003" pitchFamily="34" charset="0"/>
                <a:cs typeface="72 Light" panose="020B0303030000000003" pitchFamily="34" charset="0"/>
              </a:rPr>
              <a:t>Système de suivi des engagements et réunions avec MEF et STDs pour le suivi</a:t>
            </a:r>
          </a:p>
        </p:txBody>
      </p:sp>
      <p:sp>
        <p:nvSpPr>
          <p:cNvPr id="13" name="Rectangle 12">
            <a:extLst>
              <a:ext uri="{FF2B5EF4-FFF2-40B4-BE49-F238E27FC236}">
                <a16:creationId xmlns:a16="http://schemas.microsoft.com/office/drawing/2014/main" id="{E6801068-EC14-E0D8-4B54-FCC278B804B4}"/>
              </a:ext>
            </a:extLst>
          </p:cNvPr>
          <p:cNvSpPr/>
          <p:nvPr/>
        </p:nvSpPr>
        <p:spPr>
          <a:xfrm>
            <a:off x="7163411" y="3901492"/>
            <a:ext cx="5013226" cy="295650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300" b="1" dirty="0">
                <a:solidFill>
                  <a:schemeClr val="tx1"/>
                </a:solidFill>
                <a:latin typeface="72 Light" panose="020B0303030000000003" pitchFamily="34" charset="0"/>
                <a:cs typeface="72 Light" panose="020B0303030000000003" pitchFamily="34" charset="0"/>
              </a:rPr>
              <a:t>Défis</a:t>
            </a:r>
          </a:p>
          <a:p>
            <a:pPr marL="285750" indent="-285750">
              <a:buFont typeface="Arial" panose="020B0604020202020204" pitchFamily="34" charset="0"/>
              <a:buChar char="•"/>
            </a:pPr>
            <a:r>
              <a:rPr lang="fr-FR" sz="1300" dirty="0">
                <a:solidFill>
                  <a:schemeClr val="tx1"/>
                </a:solidFill>
                <a:latin typeface="72 Light" panose="020B0303030000000003" pitchFamily="34" charset="0"/>
                <a:cs typeface="72 Light" panose="020B0303030000000003" pitchFamily="34" charset="0"/>
              </a:rPr>
              <a:t>Période d’exécution courte (</a:t>
            </a:r>
            <a:r>
              <a:rPr lang="fr-FR" sz="1300" dirty="0" err="1">
                <a:solidFill>
                  <a:schemeClr val="tx1"/>
                </a:solidFill>
                <a:latin typeface="72 Light" panose="020B0303030000000003" pitchFamily="34" charset="0"/>
                <a:cs typeface="72 Light" panose="020B0303030000000003" pitchFamily="34" charset="0"/>
              </a:rPr>
              <a:t>fév</a:t>
            </a:r>
            <a:r>
              <a:rPr lang="fr-FR" sz="1300" dirty="0">
                <a:solidFill>
                  <a:schemeClr val="tx1"/>
                </a:solidFill>
                <a:latin typeface="72 Light" panose="020B0303030000000003" pitchFamily="34" charset="0"/>
                <a:cs typeface="72 Light" panose="020B0303030000000003" pitchFamily="34" charset="0"/>
              </a:rPr>
              <a:t>-sept/</a:t>
            </a:r>
            <a:r>
              <a:rPr lang="fr-FR" sz="1300" dirty="0" err="1">
                <a:solidFill>
                  <a:schemeClr val="tx1"/>
                </a:solidFill>
                <a:latin typeface="72 Light" panose="020B0303030000000003" pitchFamily="34" charset="0"/>
                <a:cs typeface="72 Light" panose="020B0303030000000003" pitchFamily="34" charset="0"/>
              </a:rPr>
              <a:t>oct</a:t>
            </a:r>
            <a:r>
              <a:rPr lang="fr-FR" sz="1300" dirty="0">
                <a:solidFill>
                  <a:schemeClr val="tx1"/>
                </a:solidFill>
                <a:latin typeface="72 Light" panose="020B0303030000000003" pitchFamily="34" charset="0"/>
                <a:cs typeface="72 Light" panose="020B0303030000000003" pitchFamily="34" charset="0"/>
              </a:rPr>
              <a:t>), mais grandissante (</a:t>
            </a:r>
            <a:r>
              <a:rPr lang="fr-FR" sz="1300" dirty="0" err="1">
                <a:solidFill>
                  <a:schemeClr val="tx1"/>
                </a:solidFill>
                <a:latin typeface="72 Light" panose="020B0303030000000003" pitchFamily="34" charset="0"/>
                <a:cs typeface="72 Light" panose="020B0303030000000003" pitchFamily="34" charset="0"/>
              </a:rPr>
              <a:t>janv-nov</a:t>
            </a:r>
            <a:r>
              <a:rPr lang="fr-FR" sz="1300" dirty="0">
                <a:solidFill>
                  <a:schemeClr val="tx1"/>
                </a:solidFill>
                <a:latin typeface="72 Light" panose="020B0303030000000003" pitchFamily="34" charset="0"/>
                <a:cs typeface="72 Light" panose="020B0303030000000003" pitchFamily="34" charset="0"/>
              </a:rPr>
              <a:t>)</a:t>
            </a:r>
          </a:p>
          <a:p>
            <a:pPr marL="285750" indent="-285750">
              <a:buFont typeface="Arial" panose="020B0604020202020204" pitchFamily="34" charset="0"/>
              <a:buChar char="•"/>
            </a:pPr>
            <a:r>
              <a:rPr lang="fr-FR" sz="1300" dirty="0">
                <a:solidFill>
                  <a:schemeClr val="tx1"/>
                </a:solidFill>
                <a:latin typeface="72 Light" panose="020B0303030000000003" pitchFamily="34" charset="0"/>
                <a:cs typeface="72 Light" panose="020B0303030000000003" pitchFamily="34" charset="0"/>
              </a:rPr>
              <a:t>Processus d’engagement alourdi par des nombreux contrôles </a:t>
            </a:r>
          </a:p>
          <a:p>
            <a:endParaRPr lang="fr-FR" sz="1300" dirty="0">
              <a:solidFill>
                <a:schemeClr val="tx1"/>
              </a:solidFill>
              <a:latin typeface="72 Light" panose="020B0303030000000003" pitchFamily="34" charset="0"/>
              <a:cs typeface="72 Light" panose="020B0303030000000003" pitchFamily="34" charset="0"/>
            </a:endParaRPr>
          </a:p>
          <a:p>
            <a:r>
              <a:rPr lang="fr-FR" sz="1300" b="1" dirty="0">
                <a:solidFill>
                  <a:schemeClr val="tx1"/>
                </a:solidFill>
                <a:latin typeface="72 Light" panose="020B0303030000000003" pitchFamily="34" charset="0"/>
                <a:cs typeface="72 Light" panose="020B0303030000000003" pitchFamily="34" charset="0"/>
              </a:rPr>
              <a:t>Opportunités</a:t>
            </a:r>
          </a:p>
          <a:p>
            <a:pPr marL="285750" indent="-285750">
              <a:buFont typeface="Arial" panose="020B0604020202020204" pitchFamily="34" charset="0"/>
              <a:buChar char="•"/>
            </a:pPr>
            <a:r>
              <a:rPr lang="fr-FR" sz="1300" dirty="0">
                <a:solidFill>
                  <a:schemeClr val="tx1"/>
                </a:solidFill>
                <a:latin typeface="72 Light" panose="020B0303030000000003" pitchFamily="34" charset="0"/>
                <a:cs typeface="72 Light" panose="020B0303030000000003" pitchFamily="34" charset="0"/>
              </a:rPr>
              <a:t>Trésorerie Spéciale dédiée à l’enseignement (MEN, MEFTP, MENSUPRES)</a:t>
            </a:r>
          </a:p>
          <a:p>
            <a:pPr marL="285750" indent="-285750">
              <a:buFont typeface="Arial" panose="020B0604020202020204" pitchFamily="34" charset="0"/>
              <a:buChar char="•"/>
            </a:pPr>
            <a:r>
              <a:rPr lang="fr-FR" sz="1300" dirty="0">
                <a:solidFill>
                  <a:schemeClr val="tx1"/>
                </a:solidFill>
                <a:latin typeface="72 Light" panose="020B0303030000000003" pitchFamily="34" charset="0"/>
                <a:cs typeface="72 Light" panose="020B0303030000000003" pitchFamily="34" charset="0"/>
              </a:rPr>
              <a:t>Bonne communication DAAF-MEF et DAAF-Structures Déconcentrées (« coachs DAAF »)</a:t>
            </a:r>
          </a:p>
          <a:p>
            <a:pPr marL="285750" indent="-285750">
              <a:buFont typeface="Arial" panose="020B0604020202020204" pitchFamily="34" charset="0"/>
              <a:buChar char="•"/>
            </a:pPr>
            <a:r>
              <a:rPr lang="fr-FR" sz="1300" dirty="0">
                <a:solidFill>
                  <a:schemeClr val="tx1"/>
                </a:solidFill>
                <a:latin typeface="72 Light" panose="020B0303030000000003" pitchFamily="34" charset="0"/>
                <a:cs typeface="72 Light" panose="020B0303030000000003" pitchFamily="34" charset="0"/>
              </a:rPr>
              <a:t>MEN pilote (initiative MEF-FMI) pour </a:t>
            </a:r>
            <a:r>
              <a:rPr lang="fr-FR" sz="1300" b="1" dirty="0">
                <a:solidFill>
                  <a:schemeClr val="tx1"/>
                </a:solidFill>
                <a:latin typeface="72 Light" panose="020B0303030000000003" pitchFamily="34" charset="0"/>
                <a:cs typeface="72 Light" panose="020B0303030000000003" pitchFamily="34" charset="0"/>
              </a:rPr>
              <a:t>l’auto-détermination des taux de régulations</a:t>
            </a:r>
            <a:endParaRPr lang="fr-FR" sz="1300" dirty="0">
              <a:solidFill>
                <a:schemeClr val="tx1"/>
              </a:solidFill>
              <a:latin typeface="72 Light" panose="020B0303030000000003" pitchFamily="34" charset="0"/>
              <a:cs typeface="72 Light" panose="020B0303030000000003" pitchFamily="34" charset="0"/>
            </a:endParaRPr>
          </a:p>
        </p:txBody>
      </p:sp>
      <p:sp>
        <p:nvSpPr>
          <p:cNvPr id="19" name="TextBox 18">
            <a:extLst>
              <a:ext uri="{FF2B5EF4-FFF2-40B4-BE49-F238E27FC236}">
                <a16:creationId xmlns:a16="http://schemas.microsoft.com/office/drawing/2014/main" id="{8128B157-D0BF-906E-80AB-6C33599788A1}"/>
              </a:ext>
            </a:extLst>
          </p:cNvPr>
          <p:cNvSpPr txBox="1"/>
          <p:nvPr/>
        </p:nvSpPr>
        <p:spPr>
          <a:xfrm>
            <a:off x="0" y="0"/>
            <a:ext cx="12192000" cy="830997"/>
          </a:xfrm>
          <a:prstGeom prst="rect">
            <a:avLst/>
          </a:prstGeom>
          <a:solidFill>
            <a:schemeClr val="accent2">
              <a:lumMod val="50000"/>
            </a:schemeClr>
          </a:solidFill>
        </p:spPr>
        <p:txBody>
          <a:bodyPr wrap="square">
            <a:spAutoFit/>
          </a:bodyPr>
          <a:lstStyle/>
          <a:p>
            <a:pPr lvl="0" algn="ctr"/>
            <a:r>
              <a:rPr lang="fr-FR" sz="2400" noProof="0" dirty="0">
                <a:solidFill>
                  <a:schemeClr val="bg1"/>
                </a:solidFill>
                <a:latin typeface="72 Light" panose="020B0303030000000003" pitchFamily="34" charset="0"/>
                <a:cs typeface="72 Light" panose="020B0303030000000003" pitchFamily="34" charset="0"/>
              </a:rPr>
              <a:t>Résultats préliminaires du diagnostic de la chaine PPBSE à Madagascar</a:t>
            </a:r>
          </a:p>
          <a:p>
            <a:pPr lvl="0" algn="ctr"/>
            <a:r>
              <a:rPr lang="fr-FR" sz="2400" noProof="0" dirty="0">
                <a:solidFill>
                  <a:schemeClr val="bg1"/>
                </a:solidFill>
                <a:latin typeface="72 Light" panose="020B0303030000000003" pitchFamily="34" charset="0"/>
                <a:cs typeface="72 Light" panose="020B0303030000000003" pitchFamily="34" charset="0"/>
              </a:rPr>
              <a:t>Quels défis et opportunités?</a:t>
            </a:r>
          </a:p>
        </p:txBody>
      </p:sp>
      <p:sp>
        <p:nvSpPr>
          <p:cNvPr id="9" name="Rectangle 8">
            <a:extLst>
              <a:ext uri="{FF2B5EF4-FFF2-40B4-BE49-F238E27FC236}">
                <a16:creationId xmlns:a16="http://schemas.microsoft.com/office/drawing/2014/main" id="{CC180BDC-A03C-AE02-CFEA-9E1C256814CE}"/>
              </a:ext>
            </a:extLst>
          </p:cNvPr>
          <p:cNvSpPr/>
          <p:nvPr/>
        </p:nvSpPr>
        <p:spPr>
          <a:xfrm>
            <a:off x="7178774" y="876568"/>
            <a:ext cx="5013226" cy="297935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latin typeface="72 Light" panose="020B0303030000000003" pitchFamily="34" charset="0"/>
                <a:cs typeface="72 Light" panose="020B0303030000000003" pitchFamily="34" charset="0"/>
              </a:rPr>
              <a:t>Défis</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Mauvais alignement entre stratégie sectorielle (3 axes: accès, qualité, gouvernance) et budget (par niveau d’enseignement)</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Pression annuelle de création des Plans de Travail Annuels pré- et post-LFI, </a:t>
            </a:r>
            <a:br>
              <a:rPr lang="fr-FR" sz="1400" dirty="0">
                <a:solidFill>
                  <a:schemeClr val="tx1"/>
                </a:solidFill>
                <a:latin typeface="72 Light" panose="020B0303030000000003" pitchFamily="34" charset="0"/>
                <a:cs typeface="72 Light" panose="020B0303030000000003" pitchFamily="34" charset="0"/>
              </a:rPr>
            </a:br>
            <a:r>
              <a:rPr lang="fr-FR" sz="1400" dirty="0">
                <a:solidFill>
                  <a:schemeClr val="tx1"/>
                </a:solidFill>
                <a:latin typeface="72 Light" panose="020B0303030000000003" pitchFamily="34" charset="0"/>
                <a:cs typeface="72 Light" panose="020B0303030000000003" pitchFamily="34" charset="0"/>
              </a:rPr>
              <a:t>au détriment d’une programmation triennale</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Processus parallèles pour les ressources propres et extérieures</a:t>
            </a:r>
          </a:p>
          <a:p>
            <a:r>
              <a:rPr lang="fr-FR" sz="1400" b="1" dirty="0">
                <a:solidFill>
                  <a:schemeClr val="tx1"/>
                </a:solidFill>
                <a:latin typeface="72 Light" panose="020B0303030000000003" pitchFamily="34" charset="0"/>
                <a:cs typeface="72 Light" panose="020B0303030000000003" pitchFamily="34" charset="0"/>
              </a:rPr>
              <a:t>Opportunités</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Développement d’un logiciel standardisé de création des </a:t>
            </a:r>
            <a:r>
              <a:rPr lang="fr-FR" sz="1400" dirty="0" err="1">
                <a:solidFill>
                  <a:schemeClr val="tx1"/>
                </a:solidFill>
                <a:latin typeface="72 Light" panose="020B0303030000000003" pitchFamily="34" charset="0"/>
                <a:cs typeface="72 Light" panose="020B0303030000000003" pitchFamily="34" charset="0"/>
              </a:rPr>
              <a:t>PTAs</a:t>
            </a:r>
            <a:r>
              <a:rPr lang="fr-FR" sz="1400" dirty="0">
                <a:solidFill>
                  <a:schemeClr val="tx1"/>
                </a:solidFill>
                <a:latin typeface="72 Light" panose="020B0303030000000003" pitchFamily="34" charset="0"/>
                <a:cs typeface="72 Light" panose="020B0303030000000003" pitchFamily="34" charset="0"/>
              </a:rPr>
              <a:t> </a:t>
            </a:r>
          </a:p>
          <a:p>
            <a:pPr marL="285750" indent="-285750">
              <a:buFont typeface="Arial" panose="020B0604020202020204" pitchFamily="34" charset="0"/>
              <a:buChar char="•"/>
            </a:pPr>
            <a:r>
              <a:rPr lang="fr-FR" sz="1400" dirty="0">
                <a:solidFill>
                  <a:schemeClr val="tx1"/>
                </a:solidFill>
                <a:latin typeface="72 Light" panose="020B0303030000000003" pitchFamily="34" charset="0"/>
                <a:cs typeface="72 Light" panose="020B0303030000000003" pitchFamily="34" charset="0"/>
              </a:rPr>
              <a:t>Fonds Commun Education – en cours « d’apprentissage » et d’alignement</a:t>
            </a:r>
            <a:endParaRPr lang="en-GB" sz="1400" dirty="0">
              <a:solidFill>
                <a:schemeClr val="tx1"/>
              </a:solidFill>
              <a:latin typeface="72 Light" panose="020B0303030000000003" pitchFamily="34" charset="0"/>
              <a:cs typeface="72 Light" panose="020B0303030000000003" pitchFamily="34" charset="0"/>
            </a:endParaRPr>
          </a:p>
        </p:txBody>
      </p:sp>
      <p:grpSp>
        <p:nvGrpSpPr>
          <p:cNvPr id="18" name="Group 17">
            <a:extLst>
              <a:ext uri="{FF2B5EF4-FFF2-40B4-BE49-F238E27FC236}">
                <a16:creationId xmlns:a16="http://schemas.microsoft.com/office/drawing/2014/main" id="{3F379589-58EC-F2FA-13B6-E2497709DCD7}"/>
              </a:ext>
            </a:extLst>
          </p:cNvPr>
          <p:cNvGrpSpPr/>
          <p:nvPr/>
        </p:nvGrpSpPr>
        <p:grpSpPr>
          <a:xfrm>
            <a:off x="3527617" y="701846"/>
            <a:ext cx="4446529" cy="5169017"/>
            <a:chOff x="1833306" y="2040021"/>
            <a:chExt cx="7759479" cy="4083878"/>
          </a:xfrm>
        </p:grpSpPr>
        <p:grpSp>
          <p:nvGrpSpPr>
            <p:cNvPr id="14" name="Group 13">
              <a:extLst>
                <a:ext uri="{FF2B5EF4-FFF2-40B4-BE49-F238E27FC236}">
                  <a16:creationId xmlns:a16="http://schemas.microsoft.com/office/drawing/2014/main" id="{30F806A5-7417-B901-C480-D5EF9D535AA5}"/>
                </a:ext>
              </a:extLst>
            </p:cNvPr>
            <p:cNvGrpSpPr/>
            <p:nvPr/>
          </p:nvGrpSpPr>
          <p:grpSpPr>
            <a:xfrm>
              <a:off x="1833306" y="2406470"/>
              <a:ext cx="7759479" cy="3717429"/>
              <a:chOff x="2514901" y="2372412"/>
              <a:chExt cx="8838899" cy="4234559"/>
            </a:xfrm>
          </p:grpSpPr>
          <p:graphicFrame>
            <p:nvGraphicFramePr>
              <p:cNvPr id="10" name="Content Placeholder 3">
                <a:extLst>
                  <a:ext uri="{FF2B5EF4-FFF2-40B4-BE49-F238E27FC236}">
                    <a16:creationId xmlns:a16="http://schemas.microsoft.com/office/drawing/2014/main" id="{95B98921-1256-F1E7-7C38-D8C1A6581D95}"/>
                  </a:ext>
                </a:extLst>
              </p:cNvPr>
              <p:cNvGraphicFramePr>
                <a:graphicFrameLocks/>
              </p:cNvGraphicFramePr>
              <p:nvPr>
                <p:extLst>
                  <p:ext uri="{D42A27DB-BD31-4B8C-83A1-F6EECF244321}">
                    <p14:modId xmlns:p14="http://schemas.microsoft.com/office/powerpoint/2010/main" val="581456235"/>
                  </p:ext>
                </p:extLst>
              </p:nvPr>
            </p:nvGraphicFramePr>
            <p:xfrm>
              <a:off x="2514901" y="2372412"/>
              <a:ext cx="8838899" cy="4234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Block Arc 11">
                <a:extLst>
                  <a:ext uri="{FF2B5EF4-FFF2-40B4-BE49-F238E27FC236}">
                    <a16:creationId xmlns:a16="http://schemas.microsoft.com/office/drawing/2014/main" id="{1252FD1C-D53E-4BD1-D485-28CB8B339F93}"/>
                  </a:ext>
                </a:extLst>
              </p:cNvPr>
              <p:cNvSpPr/>
              <p:nvPr/>
            </p:nvSpPr>
            <p:spPr>
              <a:xfrm rot="1331836">
                <a:off x="9423427" y="2579493"/>
                <a:ext cx="67341" cy="737441"/>
              </a:xfrm>
              <a:prstGeom prst="blockArc">
                <a:avLst>
                  <a:gd name="adj1" fmla="val 10799999"/>
                  <a:gd name="adj2" fmla="val 8158218"/>
                  <a:gd name="adj3" fmla="val 3064"/>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216000" rtlCol="0" anchor="ctr"/>
              <a:lstStyle/>
              <a:p>
                <a:pPr algn="ctr"/>
                <a:endParaRPr lang="en-GB" sz="1000">
                  <a:solidFill>
                    <a:schemeClr val="accent1"/>
                  </a:solidFill>
                </a:endParaRPr>
              </a:p>
            </p:txBody>
          </p:sp>
        </p:grpSp>
        <p:sp>
          <p:nvSpPr>
            <p:cNvPr id="15" name="Rectangle 14">
              <a:extLst>
                <a:ext uri="{FF2B5EF4-FFF2-40B4-BE49-F238E27FC236}">
                  <a16:creationId xmlns:a16="http://schemas.microsoft.com/office/drawing/2014/main" id="{3536DDDA-5C49-4C2F-F91C-57EF4AA380C3}"/>
                </a:ext>
              </a:extLst>
            </p:cNvPr>
            <p:cNvSpPr/>
            <p:nvPr/>
          </p:nvSpPr>
          <p:spPr>
            <a:xfrm>
              <a:off x="4977073" y="2040021"/>
              <a:ext cx="2802769" cy="1835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Ins="180000" bIns="216000" rtlCol="0" anchor="b"/>
            <a:lstStyle/>
            <a:p>
              <a:pPr algn="r" defTabSz="676656">
                <a:spcAft>
                  <a:spcPts val="600"/>
                </a:spcAft>
              </a:pPr>
              <a:endParaRPr lang="fr-FR" sz="1000" dirty="0">
                <a:solidFill>
                  <a:schemeClr val="accent1"/>
                </a:solidFill>
                <a:latin typeface="72 Light" panose="020B0303030000000003" pitchFamily="34" charset="0"/>
                <a:cs typeface="72 Light" panose="020B0303030000000003" pitchFamily="34" charset="0"/>
              </a:endParaRPr>
            </a:p>
          </p:txBody>
        </p:sp>
        <p:sp>
          <p:nvSpPr>
            <p:cNvPr id="17" name="Rectangle 16">
              <a:extLst>
                <a:ext uri="{FF2B5EF4-FFF2-40B4-BE49-F238E27FC236}">
                  <a16:creationId xmlns:a16="http://schemas.microsoft.com/office/drawing/2014/main" id="{BE77BFF0-281D-ED3C-AA17-E0A22A96F162}"/>
                </a:ext>
              </a:extLst>
            </p:cNvPr>
            <p:cNvSpPr/>
            <p:nvPr/>
          </p:nvSpPr>
          <p:spPr>
            <a:xfrm>
              <a:off x="2392389" y="2164976"/>
              <a:ext cx="2584685" cy="1835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Ins="180000" bIns="216000" rtlCol="0" anchor="b"/>
            <a:lstStyle/>
            <a:p>
              <a:pPr algn="r" defTabSz="676656">
                <a:spcAft>
                  <a:spcPts val="600"/>
                </a:spcAft>
              </a:pPr>
              <a:endParaRPr lang="fr-FR" sz="1000" dirty="0">
                <a:solidFill>
                  <a:schemeClr val="accent1"/>
                </a:solidFill>
                <a:latin typeface="72 Light" panose="020B0303030000000003" pitchFamily="34" charset="0"/>
                <a:cs typeface="72 Light" panose="020B0303030000000003" pitchFamily="34" charset="0"/>
              </a:endParaRPr>
            </a:p>
          </p:txBody>
        </p:sp>
      </p:grpSp>
    </p:spTree>
    <p:extLst>
      <p:ext uri="{BB962C8B-B14F-4D97-AF65-F5344CB8AC3E}">
        <p14:creationId xmlns:p14="http://schemas.microsoft.com/office/powerpoint/2010/main" val="196697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D60564B-E9E3-0079-17DB-29E3EAB12F27}"/>
              </a:ext>
            </a:extLst>
          </p:cNvPr>
          <p:cNvSpPr>
            <a:spLocks noGrp="1"/>
          </p:cNvSpPr>
          <p:nvPr>
            <p:ph type="body" sz="quarter" idx="16"/>
          </p:nvPr>
        </p:nvSpPr>
        <p:spPr/>
        <p:txBody>
          <a:bodyPr/>
          <a:lstStyle/>
          <a:p>
            <a:endParaRPr lang="en-GB"/>
          </a:p>
        </p:txBody>
      </p:sp>
      <p:sp>
        <p:nvSpPr>
          <p:cNvPr id="26" name="Title 1">
            <a:extLst>
              <a:ext uri="{FF2B5EF4-FFF2-40B4-BE49-F238E27FC236}">
                <a16:creationId xmlns:a16="http://schemas.microsoft.com/office/drawing/2014/main" id="{1DCF5790-CF80-AAC8-5DC1-47DBFFDAFC51}"/>
              </a:ext>
            </a:extLst>
          </p:cNvPr>
          <p:cNvSpPr>
            <a:spLocks noGrp="1"/>
          </p:cNvSpPr>
          <p:nvPr>
            <p:ph type="title"/>
          </p:nvPr>
        </p:nvSpPr>
        <p:spPr>
          <a:xfrm>
            <a:off x="3781426" y="0"/>
            <a:ext cx="8410574" cy="1031358"/>
          </a:xfrm>
          <a:solidFill>
            <a:schemeClr val="accent2">
              <a:lumMod val="50000"/>
            </a:schemeClr>
          </a:solidFill>
        </p:spPr>
        <p:txBody>
          <a:bodyPr anchor="ctr">
            <a:normAutofit/>
          </a:bodyPr>
          <a:lstStyle/>
          <a:p>
            <a:pPr lvl="0"/>
            <a:r>
              <a:rPr lang="fr-FR" sz="3200" noProof="0" dirty="0">
                <a:solidFill>
                  <a:schemeClr val="bg1"/>
                </a:solidFill>
                <a:latin typeface="72 Light" panose="020B0303030000000003" pitchFamily="34" charset="0"/>
                <a:cs typeface="72 Light" panose="020B0303030000000003" pitchFamily="34" charset="0"/>
              </a:rPr>
              <a:t>Perspectives et recommandations</a:t>
            </a:r>
          </a:p>
        </p:txBody>
      </p:sp>
      <p:pic>
        <p:nvPicPr>
          <p:cNvPr id="14" name="Image 6">
            <a:extLst>
              <a:ext uri="{FF2B5EF4-FFF2-40B4-BE49-F238E27FC236}">
                <a16:creationId xmlns:a16="http://schemas.microsoft.com/office/drawing/2014/main" id="{D34DE5CE-A1EB-E2C5-7668-0F475DD32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515" y="0"/>
            <a:ext cx="1398485" cy="1398485"/>
          </a:xfrm>
          <a:prstGeom prst="rect">
            <a:avLst/>
          </a:prstGeom>
        </p:spPr>
      </p:pic>
      <p:pic>
        <p:nvPicPr>
          <p:cNvPr id="10" name="Picture Placeholder 9" descr="A teacher teaching children in a classroom&#10;&#10;Description automatically generated">
            <a:extLst>
              <a:ext uri="{FF2B5EF4-FFF2-40B4-BE49-F238E27FC236}">
                <a16:creationId xmlns:a16="http://schemas.microsoft.com/office/drawing/2014/main" id="{4EF130F3-232B-E14D-7A47-9DDAF71AED46}"/>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1669" r="31669"/>
          <a:stretch>
            <a:fillRect/>
          </a:stretch>
        </p:blipFill>
        <p:spPr/>
      </p:pic>
      <p:sp>
        <p:nvSpPr>
          <p:cNvPr id="12" name="Content Placeholder 2">
            <a:extLst>
              <a:ext uri="{FF2B5EF4-FFF2-40B4-BE49-F238E27FC236}">
                <a16:creationId xmlns:a16="http://schemas.microsoft.com/office/drawing/2014/main" id="{14C76FF0-B87A-B7FD-0843-AB24241FC704}"/>
              </a:ext>
            </a:extLst>
          </p:cNvPr>
          <p:cNvSpPr txBox="1">
            <a:spLocks/>
          </p:cNvSpPr>
          <p:nvPr/>
        </p:nvSpPr>
        <p:spPr>
          <a:xfrm>
            <a:off x="4658721" y="1840319"/>
            <a:ext cx="6655983" cy="472240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dirty="0">
                <a:latin typeface="72 Light" panose="020B0303030000000003" pitchFamily="34" charset="0"/>
                <a:cs typeface="72 Light" panose="020B0303030000000003" pitchFamily="34" charset="0"/>
              </a:rPr>
              <a:t>Diagnostiquer, identifier et contourner </a:t>
            </a:r>
            <a:r>
              <a:rPr lang="fr-FR" sz="1800" dirty="0">
                <a:latin typeface="72 Light" panose="020B0303030000000003" pitchFamily="34" charset="0"/>
                <a:cs typeface="72 Light" panose="020B0303030000000003" pitchFamily="34" charset="0"/>
              </a:rPr>
              <a:t>les goulets d'étranglement qui </a:t>
            </a:r>
            <a:r>
              <a:rPr lang="fr-FR" sz="1800" b="1" dirty="0">
                <a:latin typeface="72 Light" panose="020B0303030000000003" pitchFamily="34" charset="0"/>
                <a:cs typeface="72 Light" panose="020B0303030000000003" pitchFamily="34" charset="0"/>
              </a:rPr>
              <a:t>limitent l'efficacité des dépenses d'éducation</a:t>
            </a:r>
            <a:r>
              <a:rPr lang="fr-FR" sz="1800" dirty="0">
                <a:latin typeface="72 Light" panose="020B0303030000000003" pitchFamily="34" charset="0"/>
                <a:cs typeface="72 Light" panose="020B0303030000000003" pitchFamily="34" charset="0"/>
              </a:rPr>
              <a:t> et de la prestation de services, tels que les retards dans la passation des marchés, les inefficacités salariales doit être un effort continu pour un</a:t>
            </a:r>
            <a:r>
              <a:rPr lang="fr-FR" sz="1800" b="1" dirty="0">
                <a:latin typeface="72 Light" panose="020B0303030000000003" pitchFamily="34" charset="0"/>
                <a:cs typeface="72 Light" panose="020B0303030000000003" pitchFamily="34" charset="0"/>
              </a:rPr>
              <a:t> pilotage du système orienté vers la performance</a:t>
            </a:r>
          </a:p>
          <a:p>
            <a:r>
              <a:rPr lang="fr-FR" sz="1800" dirty="0">
                <a:latin typeface="72 Light" panose="020B0303030000000003" pitchFamily="34" charset="0"/>
                <a:cs typeface="72 Light" panose="020B0303030000000003" pitchFamily="34" charset="0"/>
              </a:rPr>
              <a:t>L’amélioration de la </a:t>
            </a:r>
            <a:r>
              <a:rPr lang="fr-FR" sz="1800" b="1" dirty="0">
                <a:latin typeface="72 Light" panose="020B0303030000000003" pitchFamily="34" charset="0"/>
                <a:cs typeface="72 Light" panose="020B0303030000000003" pitchFamily="34" charset="0"/>
              </a:rPr>
              <a:t>gouvernance financière et administrative </a:t>
            </a:r>
            <a:r>
              <a:rPr lang="fr-FR" sz="1800" dirty="0">
                <a:latin typeface="72 Light" panose="020B0303030000000003" pitchFamily="34" charset="0"/>
                <a:cs typeface="72 Light" panose="020B0303030000000003" pitchFamily="34" charset="0"/>
              </a:rPr>
              <a:t>sont au cœur des efforts de </a:t>
            </a:r>
            <a:r>
              <a:rPr lang="fr-FR" sz="1800" b="1" dirty="0">
                <a:latin typeface="72 Light" panose="020B0303030000000003" pitchFamily="34" charset="0"/>
                <a:cs typeface="72 Light" panose="020B0303030000000003" pitchFamily="34" charset="0"/>
              </a:rPr>
              <a:t>renforcement de du système </a:t>
            </a:r>
            <a:r>
              <a:rPr lang="fr-FR" sz="1800" dirty="0">
                <a:latin typeface="72 Light" panose="020B0303030000000003" pitchFamily="34" charset="0"/>
                <a:cs typeface="72 Light" panose="020B0303030000000003" pitchFamily="34" charset="0"/>
              </a:rPr>
              <a:t>éducatif à Madagascar.</a:t>
            </a:r>
          </a:p>
          <a:p>
            <a:r>
              <a:rPr lang="fr-FR" sz="1800" dirty="0">
                <a:latin typeface="72 Light" panose="020B0303030000000003" pitchFamily="34" charset="0"/>
                <a:cs typeface="72 Light" panose="020B0303030000000003" pitchFamily="34" charset="0"/>
              </a:rPr>
              <a:t>Les </a:t>
            </a:r>
            <a:r>
              <a:rPr lang="fr-FR" sz="1800" b="1" dirty="0">
                <a:latin typeface="72 Light" panose="020B0303030000000003" pitchFamily="34" charset="0"/>
                <a:cs typeface="72 Light" panose="020B0303030000000003" pitchFamily="34" charset="0"/>
              </a:rPr>
              <a:t>réformes de gestion des finances publiques </a:t>
            </a:r>
            <a:r>
              <a:rPr lang="fr-FR" sz="1800" dirty="0">
                <a:latin typeface="72 Light" panose="020B0303030000000003" pitchFamily="34" charset="0"/>
                <a:cs typeface="72 Light" panose="020B0303030000000003" pitchFamily="34" charset="0"/>
              </a:rPr>
              <a:t>bien que pilotées par le MEF affectent indubitablement le secteur de l’éducation, </a:t>
            </a:r>
            <a:r>
              <a:rPr lang="fr-FR" sz="1800" b="1" dirty="0">
                <a:latin typeface="72 Light" panose="020B0303030000000003" pitchFamily="34" charset="0"/>
                <a:cs typeface="72 Light" panose="020B0303030000000003" pitchFamily="34" charset="0"/>
              </a:rPr>
              <a:t>le MEN se doit de les adopter pleinement afin d’en tirer le maximum de bénéfices.</a:t>
            </a:r>
          </a:p>
          <a:p>
            <a:r>
              <a:rPr lang="fr-FR" sz="1800" dirty="0">
                <a:latin typeface="72 Light" panose="020B0303030000000003" pitchFamily="34" charset="0"/>
                <a:cs typeface="72 Light" panose="020B0303030000000003" pitchFamily="34" charset="0"/>
              </a:rPr>
              <a:t>Des instruments de financements extérieurs alignés comme le FCE offrent de réelles opportunités pour plus d’efficacité de ressources mobilisées pour l’éducation. </a:t>
            </a:r>
          </a:p>
        </p:txBody>
      </p:sp>
    </p:spTree>
    <p:extLst>
      <p:ext uri="{BB962C8B-B14F-4D97-AF65-F5344CB8AC3E}">
        <p14:creationId xmlns:p14="http://schemas.microsoft.com/office/powerpoint/2010/main" val="4063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3" name="Freeform: Shape 3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681FA-8AC4-43CC-594B-83999BB34CD5}"/>
              </a:ext>
            </a:extLst>
          </p:cNvPr>
          <p:cNvSpPr txBox="1">
            <a:spLocks/>
          </p:cNvSpPr>
          <p:nvPr/>
        </p:nvSpPr>
        <p:spPr>
          <a:xfrm>
            <a:off x="7767329" y="2126311"/>
            <a:ext cx="4224474" cy="3783489"/>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58952">
              <a:spcAft>
                <a:spcPts val="600"/>
              </a:spcAft>
            </a:pPr>
            <a:r>
              <a:rPr lang="en-GB" sz="4200" b="1" kern="1200" dirty="0" err="1">
                <a:solidFill>
                  <a:schemeClr val="tx1"/>
                </a:solidFill>
                <a:latin typeface="72 Light" panose="020B0303030000000003" pitchFamily="34" charset="0"/>
                <a:ea typeface="+mj-ea"/>
                <a:cs typeface="+mj-cs"/>
              </a:rPr>
              <a:t>Mamindra</a:t>
            </a:r>
            <a:r>
              <a:rPr lang="en-GB" sz="4200" b="1" kern="1200" dirty="0">
                <a:solidFill>
                  <a:schemeClr val="tx1"/>
                </a:solidFill>
                <a:latin typeface="72 Light" panose="020B0303030000000003" pitchFamily="34" charset="0"/>
                <a:ea typeface="+mj-ea"/>
                <a:cs typeface="+mj-cs"/>
              </a:rPr>
              <a:t> </a:t>
            </a:r>
            <a:r>
              <a:rPr lang="en-GB" sz="4200" b="1" kern="1200" dirty="0" err="1">
                <a:solidFill>
                  <a:schemeClr val="tx1"/>
                </a:solidFill>
                <a:latin typeface="72 Light" panose="020B0303030000000003" pitchFamily="34" charset="0"/>
                <a:ea typeface="+mj-ea"/>
                <a:cs typeface="+mj-cs"/>
              </a:rPr>
              <a:t>fo</a:t>
            </a:r>
            <a:br>
              <a:rPr lang="en-GB" sz="4200" b="1" kern="1200" dirty="0">
                <a:solidFill>
                  <a:schemeClr val="tx1"/>
                </a:solidFill>
                <a:latin typeface="72 Light" panose="020B0303030000000003" pitchFamily="34" charset="0"/>
                <a:ea typeface="+mj-ea"/>
                <a:cs typeface="+mj-cs"/>
              </a:rPr>
            </a:br>
            <a:r>
              <a:rPr lang="en-GB" sz="4200" b="1" kern="1200" dirty="0">
                <a:solidFill>
                  <a:schemeClr val="tx1"/>
                </a:solidFill>
                <a:latin typeface="72 Light" panose="020B0303030000000003" pitchFamily="34" charset="0"/>
                <a:ea typeface="+mj-ea"/>
                <a:cs typeface="+mj-cs"/>
              </a:rPr>
              <a:t>Merci</a:t>
            </a:r>
            <a:endParaRPr lang="en-GB" sz="4200" b="1" dirty="0">
              <a:latin typeface="72 Light" panose="020B0303030000000003" pitchFamily="34" charset="0"/>
              <a:cs typeface="72 Light" panose="020B0303030000000003" pitchFamily="34" charset="0"/>
            </a:endParaRPr>
          </a:p>
        </p:txBody>
      </p:sp>
      <p:pic>
        <p:nvPicPr>
          <p:cNvPr id="18" name="Image 6">
            <a:extLst>
              <a:ext uri="{FF2B5EF4-FFF2-40B4-BE49-F238E27FC236}">
                <a16:creationId xmlns:a16="http://schemas.microsoft.com/office/drawing/2014/main" id="{0D6BB8C2-528B-E366-45DD-E5FD573EC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36" y="475097"/>
            <a:ext cx="1406029" cy="1406030"/>
          </a:xfrm>
          <a:prstGeom prst="rect">
            <a:avLst/>
          </a:prstGeom>
        </p:spPr>
      </p:pic>
      <p:pic>
        <p:nvPicPr>
          <p:cNvPr id="19" name="Picture 2" descr="IIEP-UNESCO">
            <a:extLst>
              <a:ext uri="{FF2B5EF4-FFF2-40B4-BE49-F238E27FC236}">
                <a16:creationId xmlns:a16="http://schemas.microsoft.com/office/drawing/2014/main" id="{FD6A4304-E05D-F995-2D18-21326EF5D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581" y="1167650"/>
            <a:ext cx="2576578" cy="6936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Placeholder 22" descr="A group of children smiling at a table&#10;&#10;Description automatically generated">
            <a:extLst>
              <a:ext uri="{FF2B5EF4-FFF2-40B4-BE49-F238E27FC236}">
                <a16:creationId xmlns:a16="http://schemas.microsoft.com/office/drawing/2014/main" id="{A7BAE2D1-BF22-F8EB-72F3-29A56EEF4E43}"/>
              </a:ext>
            </a:extLst>
          </p:cNvPr>
          <p:cNvPicPr>
            <a:picLocks noChangeAspect="1"/>
          </p:cNvPicPr>
          <p:nvPr/>
        </p:nvPicPr>
        <p:blipFill>
          <a:blip r:embed="rId5">
            <a:extLst>
              <a:ext uri="{28A0092B-C50C-407E-A947-70E740481C1C}">
                <a14:useLocalDpi xmlns:a14="http://schemas.microsoft.com/office/drawing/2010/main" val="0"/>
              </a:ext>
            </a:extLst>
          </a:blip>
          <a:srcRect t="7509" b="7509"/>
          <a:stretch>
            <a:fillRect/>
          </a:stretch>
        </p:blipFill>
        <p:spPr>
          <a:xfrm>
            <a:off x="1271228" y="2177460"/>
            <a:ext cx="6497631" cy="3681192"/>
          </a:xfrm>
          <a:prstGeom prst="rect">
            <a:avLst/>
          </a:prstGeom>
        </p:spPr>
      </p:pic>
      <p:pic>
        <p:nvPicPr>
          <p:cNvPr id="24" name="Picture 23" descr="A blue and red sign with white text&#10;&#10;Description automatically generated">
            <a:extLst>
              <a:ext uri="{FF2B5EF4-FFF2-40B4-BE49-F238E27FC236}">
                <a16:creationId xmlns:a16="http://schemas.microsoft.com/office/drawing/2014/main" id="{932D75B1-762E-AF24-3FC6-264F2E464DA3}"/>
              </a:ext>
            </a:extLst>
          </p:cNvPr>
          <p:cNvPicPr>
            <a:picLocks noChangeAspect="1"/>
          </p:cNvPicPr>
          <p:nvPr/>
        </p:nvPicPr>
        <p:blipFill>
          <a:blip r:embed="rId6"/>
          <a:stretch>
            <a:fillRect/>
          </a:stretch>
        </p:blipFill>
        <p:spPr>
          <a:xfrm>
            <a:off x="5159211" y="755772"/>
            <a:ext cx="1213317" cy="1029723"/>
          </a:xfrm>
          <a:prstGeom prst="rect">
            <a:avLst/>
          </a:prstGeom>
        </p:spPr>
      </p:pic>
      <p:pic>
        <p:nvPicPr>
          <p:cNvPr id="25" name="Picture 2" descr="IIEP-UNESCO">
            <a:extLst>
              <a:ext uri="{FF2B5EF4-FFF2-40B4-BE49-F238E27FC236}">
                <a16:creationId xmlns:a16="http://schemas.microsoft.com/office/drawing/2014/main" id="{5BE4CE5F-94BC-9EF5-C93C-0A90A41D18F7}"/>
              </a:ext>
            </a:extLst>
          </p:cNvPr>
          <p:cNvPicPr>
            <a:picLocks noChangeAspect="1" noChangeArrowheads="1"/>
          </p:cNvPicPr>
          <p:nvPr/>
        </p:nvPicPr>
        <p:blipFill>
          <a:blip r:embed="rId7">
            <a:duotone>
              <a:prstClr val="black"/>
              <a:schemeClr val="accent5">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96621" y="758844"/>
            <a:ext cx="3114551" cy="838533"/>
          </a:xfrm>
          <a:prstGeom prst="rect">
            <a:avLst/>
          </a:prstGeom>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6A0C15B-1D69-2AA0-F8F6-5A3417FD2D51}"/>
              </a:ext>
            </a:extLst>
          </p:cNvPr>
          <p:cNvSpPr txBox="1"/>
          <p:nvPr/>
        </p:nvSpPr>
        <p:spPr>
          <a:xfrm>
            <a:off x="3136605" y="1041991"/>
            <a:ext cx="1707519" cy="369332"/>
          </a:xfrm>
          <a:prstGeom prst="rect">
            <a:avLst/>
          </a:prstGeom>
          <a:noFill/>
        </p:spPr>
        <p:txBody>
          <a:bodyPr wrap="none" rtlCol="0">
            <a:spAutoFit/>
          </a:bodyPr>
          <a:lstStyle/>
          <a:p>
            <a:r>
              <a:rPr lang="fr-FR" dirty="0">
                <a:latin typeface="72 Light" panose="020B0303030000000003" pitchFamily="34" charset="0"/>
                <a:cs typeface="72 Light" panose="020B0303030000000003" pitchFamily="34" charset="0"/>
              </a:rPr>
              <a:t>Avec l’appui de</a:t>
            </a:r>
          </a:p>
        </p:txBody>
      </p:sp>
    </p:spTree>
    <p:extLst>
      <p:ext uri="{BB962C8B-B14F-4D97-AF65-F5344CB8AC3E}">
        <p14:creationId xmlns:p14="http://schemas.microsoft.com/office/powerpoint/2010/main" val="105901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
  <TotalTime>3393</TotalTime>
  <Words>1142</Words>
  <Application>Microsoft Macintosh PowerPoint</Application>
  <PresentationFormat>Widescreen</PresentationFormat>
  <Paragraphs>111</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72 Light</vt:lpstr>
      <vt:lpstr>Arial</vt:lpstr>
      <vt:lpstr>Arial Rounded MT Bold</vt:lpstr>
      <vt:lpstr>Calibri</vt:lpstr>
      <vt:lpstr>Calibri Light</vt:lpstr>
      <vt:lpstr>Public Sans</vt:lpstr>
      <vt:lpstr>Public Sans Light</vt:lpstr>
      <vt:lpstr>Office Theme</vt:lpstr>
      <vt:lpstr>PowerPoint Presentation</vt:lpstr>
      <vt:lpstr>Plan de la présentation</vt:lpstr>
      <vt:lpstr>Contexte des réformes de la gestion des finances publiques à Madagascar</vt:lpstr>
      <vt:lpstr>Plan Stratégique pour la Modernisation de la gestion des Finances Publiques 2022-2026</vt:lpstr>
      <vt:lpstr>Diagnostic de la Chaine PPBS dans le secteur de l’éducation</vt:lpstr>
      <vt:lpstr>PowerPoint Presentation</vt:lpstr>
      <vt:lpstr>Perspectives et recommandations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 Gacougnolle</dc:creator>
  <cp:lastModifiedBy>Jerome Dendura</cp:lastModifiedBy>
  <cp:revision>50</cp:revision>
  <dcterms:created xsi:type="dcterms:W3CDTF">2023-10-27T13:43:53Z</dcterms:created>
  <dcterms:modified xsi:type="dcterms:W3CDTF">2023-11-17T22:40:51Z</dcterms:modified>
</cp:coreProperties>
</file>