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1472" r:id="rId3"/>
    <p:sldId id="1482" r:id="rId4"/>
    <p:sldId id="1473" r:id="rId5"/>
    <p:sldId id="1483" r:id="rId6"/>
    <p:sldId id="1470" r:id="rId7"/>
    <p:sldId id="1484" r:id="rId8"/>
    <p:sldId id="263" r:id="rId9"/>
    <p:sldId id="1475" r:id="rId10"/>
    <p:sldId id="1469" r:id="rId11"/>
    <p:sldId id="1485" r:id="rId12"/>
    <p:sldId id="258" r:id="rId13"/>
    <p:sldId id="1486" r:id="rId14"/>
    <p:sldId id="259" r:id="rId15"/>
    <p:sldId id="26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5196" autoAdjust="0"/>
  </p:normalViewPr>
  <p:slideViewPr>
    <p:cSldViewPr snapToGrid="0">
      <p:cViewPr varScale="1">
        <p:scale>
          <a:sx n="79" d="100"/>
          <a:sy n="79" d="100"/>
        </p:scale>
        <p:origin x="1349"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jpg"/></Relationships>
</file>

<file path=ppt/diagrams/_rels/drawing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A9CBC3-F8BD-41B0-9978-8127B27E8CAA}"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fr-BE"/>
        </a:p>
      </dgm:t>
    </dgm:pt>
    <dgm:pt modelId="{064AF316-F811-4BEA-B832-95FE373B6F27}">
      <dgm:prSet phldrT="[Texte]" custT="1"/>
      <dgm:spPr/>
      <dgm:t>
        <a:bodyPr/>
        <a:lstStyle/>
        <a:p>
          <a:pPr>
            <a:buFont typeface="Wingdings" panose="05000000000000000000" pitchFamily="2" charset="2"/>
            <a:buChar char="v"/>
          </a:pPr>
          <a:r>
            <a:rPr lang="fr-BE" sz="2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Une expérience à partir du modèle de McKinsey (les piliers de la réforme)</a:t>
          </a:r>
          <a:endParaRPr lang="fr-BE" sz="2000" dirty="0">
            <a:solidFill>
              <a:schemeClr val="bg1"/>
            </a:solidFill>
          </a:endParaRPr>
        </a:p>
      </dgm:t>
    </dgm:pt>
    <dgm:pt modelId="{987A200C-43CE-47B9-85E2-956C18AEA7C9}" type="parTrans" cxnId="{29FE493F-CD41-44A2-BE23-A98E58EF5ED1}">
      <dgm:prSet/>
      <dgm:spPr/>
      <dgm:t>
        <a:bodyPr/>
        <a:lstStyle/>
        <a:p>
          <a:endParaRPr lang="fr-BE"/>
        </a:p>
      </dgm:t>
    </dgm:pt>
    <dgm:pt modelId="{1EF713B9-2036-441C-87C6-355C79761262}" type="sibTrans" cxnId="{29FE493F-CD41-44A2-BE23-A98E58EF5ED1}">
      <dgm:prSet/>
      <dgm:spPr/>
      <dgm:t>
        <a:bodyPr/>
        <a:lstStyle/>
        <a:p>
          <a:endParaRPr lang="fr-BE"/>
        </a:p>
      </dgm:t>
    </dgm:pt>
    <dgm:pt modelId="{2C3DA3C8-0AE7-49BA-9990-4670C694762F}">
      <dgm:prSet phldrT="[Texte]" custT="1"/>
      <dgm:spPr/>
      <dgm:t>
        <a:bodyPr/>
        <a:lstStyle/>
        <a:p>
          <a:pPr>
            <a:buFont typeface="+mj-lt"/>
            <a:buAutoNum type="arabicPeriod"/>
          </a:pPr>
          <a:r>
            <a:rPr lang="fr-BE" sz="1300" b="1" dirty="0">
              <a:solidFill>
                <a:srgbClr val="FFFF00"/>
              </a:solidFill>
              <a:effectLst/>
              <a:latin typeface="Arial" panose="020B0604020202020204" pitchFamily="34" charset="0"/>
              <a:ea typeface="Times New Roman" panose="02020603050405020304" pitchFamily="18" charset="0"/>
              <a:cs typeface="Arial" panose="020B0604020202020204" pitchFamily="34" charset="0"/>
            </a:rPr>
            <a:t>Développement de compétences.</a:t>
          </a:r>
        </a:p>
        <a:p>
          <a:pPr>
            <a:buFont typeface="+mj-lt"/>
            <a:buAutoNum type="arabicPeriod"/>
          </a:pPr>
          <a:r>
            <a:rPr lang="fr-BE" sz="1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Finalité : Acquisition par les acteurs des compétences nécessaires pour piloter le changement.</a:t>
          </a:r>
          <a:endParaRPr lang="fr-BE" sz="1600" dirty="0">
            <a:solidFill>
              <a:schemeClr val="bg1"/>
            </a:solidFill>
          </a:endParaRPr>
        </a:p>
      </dgm:t>
    </dgm:pt>
    <dgm:pt modelId="{3145012D-598B-486E-96B3-86A9B8D6E967}" type="parTrans" cxnId="{B872A903-98B9-4CD6-925B-72C411345118}">
      <dgm:prSet/>
      <dgm:spPr/>
      <dgm:t>
        <a:bodyPr/>
        <a:lstStyle/>
        <a:p>
          <a:endParaRPr lang="fr-BE"/>
        </a:p>
      </dgm:t>
    </dgm:pt>
    <dgm:pt modelId="{43A31554-8747-4D1F-B451-94DB79841B2C}" type="sibTrans" cxnId="{B872A903-98B9-4CD6-925B-72C411345118}">
      <dgm:prSet/>
      <dgm:spPr/>
      <dgm:t>
        <a:bodyPr/>
        <a:lstStyle/>
        <a:p>
          <a:endParaRPr lang="fr-BE"/>
        </a:p>
      </dgm:t>
    </dgm:pt>
    <dgm:pt modelId="{F6E30F85-D696-4112-8D5B-410E416F7E89}">
      <dgm:prSet phldrT="[Texte]" custT="1"/>
      <dgm:spPr/>
      <dgm:t>
        <a:bodyPr/>
        <a:lstStyle/>
        <a:p>
          <a:pPr>
            <a:buFont typeface="+mj-lt"/>
            <a:buAutoNum type="arabicPeriod"/>
          </a:pPr>
          <a:r>
            <a:rPr lang="fr-BE" sz="1300" b="1" dirty="0">
              <a:solidFill>
                <a:srgbClr val="FFFF00"/>
              </a:solidFill>
              <a:effectLst/>
              <a:latin typeface="Arial" panose="020B0604020202020204" pitchFamily="34" charset="0"/>
              <a:ea typeface="Times New Roman" panose="02020603050405020304" pitchFamily="18" charset="0"/>
              <a:cs typeface="Arial" panose="020B0604020202020204" pitchFamily="34" charset="0"/>
            </a:rPr>
            <a:t>Renforcement avec des instruments formels.</a:t>
          </a:r>
        </a:p>
        <a:p>
          <a:pPr>
            <a:buFont typeface="+mj-lt"/>
            <a:buAutoNum type="arabicPeriod"/>
          </a:pPr>
          <a:r>
            <a:rPr lang="fr-BE" sz="1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Finalité : Restructurer les systèmes pour soutenir le changement organisationnel.</a:t>
          </a:r>
          <a:endParaRPr lang="fr-BE" sz="1600" dirty="0">
            <a:solidFill>
              <a:schemeClr val="bg1"/>
            </a:solidFill>
          </a:endParaRPr>
        </a:p>
      </dgm:t>
    </dgm:pt>
    <dgm:pt modelId="{C7CA3480-00CD-4745-A4C4-77F9C4DA78EE}" type="parTrans" cxnId="{0FDF37C9-8D82-49FA-A406-1354ACC48CF3}">
      <dgm:prSet/>
      <dgm:spPr/>
      <dgm:t>
        <a:bodyPr/>
        <a:lstStyle/>
        <a:p>
          <a:endParaRPr lang="fr-BE"/>
        </a:p>
      </dgm:t>
    </dgm:pt>
    <dgm:pt modelId="{849A6A1C-1818-4E5A-9604-E98F0AFE8DCB}" type="sibTrans" cxnId="{0FDF37C9-8D82-49FA-A406-1354ACC48CF3}">
      <dgm:prSet/>
      <dgm:spPr/>
      <dgm:t>
        <a:bodyPr/>
        <a:lstStyle/>
        <a:p>
          <a:endParaRPr lang="fr-BE"/>
        </a:p>
      </dgm:t>
    </dgm:pt>
    <dgm:pt modelId="{2212558E-EC24-4A0C-AE39-66D4FC7CDFFD}">
      <dgm:prSet custT="1"/>
      <dgm:spPr/>
      <dgm:t>
        <a:bodyPr/>
        <a:lstStyle/>
        <a:p>
          <a:r>
            <a:rPr lang="fr-BE" sz="1300" b="1" dirty="0">
              <a:solidFill>
                <a:srgbClr val="FFFF00"/>
              </a:solidFill>
              <a:effectLst/>
              <a:latin typeface="Arial" panose="020B0604020202020204" pitchFamily="34" charset="0"/>
              <a:ea typeface="Times New Roman" panose="02020603050405020304" pitchFamily="18" charset="0"/>
              <a:cs typeface="Arial" panose="020B0604020202020204" pitchFamily="34" charset="0"/>
            </a:rPr>
            <a:t>Promotion de la compréhension.</a:t>
          </a:r>
        </a:p>
        <a:p>
          <a:r>
            <a:rPr lang="fr-BE" sz="1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Finalité : s’a</a:t>
          </a:r>
          <a:r>
            <a:rPr lang="fr-BE" sz="1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ssurer que les acteurs  comprennent ce qui change et pourquoi c'est logique.</a:t>
          </a:r>
          <a:endParaRPr lang="fr-BE" sz="1600" dirty="0">
            <a:solidFill>
              <a:schemeClr val="bg1"/>
            </a:solidFill>
            <a:effectLst/>
            <a:latin typeface="Arial" panose="020B0604020202020204" pitchFamily="34" charset="0"/>
            <a:ea typeface="PMingLiU" panose="02020500000000000000" pitchFamily="18" charset="-120"/>
            <a:cs typeface="Arial" panose="020B0604020202020204" pitchFamily="34" charset="0"/>
          </a:endParaRPr>
        </a:p>
      </dgm:t>
    </dgm:pt>
    <dgm:pt modelId="{F8E08A2C-BB22-46A2-9829-8A2BFD35D3AE}" type="parTrans" cxnId="{F4FAB1CB-5BAC-4ED6-A31D-25AF0A4CBCE9}">
      <dgm:prSet/>
      <dgm:spPr/>
      <dgm:t>
        <a:bodyPr/>
        <a:lstStyle/>
        <a:p>
          <a:endParaRPr lang="fr-BE"/>
        </a:p>
      </dgm:t>
    </dgm:pt>
    <dgm:pt modelId="{EF362FCF-D868-4816-B7BD-198AD42A1C50}" type="sibTrans" cxnId="{F4FAB1CB-5BAC-4ED6-A31D-25AF0A4CBCE9}">
      <dgm:prSet/>
      <dgm:spPr/>
      <dgm:t>
        <a:bodyPr/>
        <a:lstStyle/>
        <a:p>
          <a:endParaRPr lang="fr-BE"/>
        </a:p>
      </dgm:t>
    </dgm:pt>
    <dgm:pt modelId="{217B5124-B14B-401D-8286-B6F8DF56A710}">
      <dgm:prSet custT="1"/>
      <dgm:spPr/>
      <dgm:t>
        <a:bodyPr/>
        <a:lstStyle/>
        <a:p>
          <a:r>
            <a:rPr lang="fr-BE" sz="1300" b="1" dirty="0">
              <a:solidFill>
                <a:srgbClr val="FFFF00"/>
              </a:solidFill>
              <a:effectLst/>
              <a:latin typeface="Arial" panose="020B0604020202020204" pitchFamily="34" charset="0"/>
              <a:ea typeface="Times New Roman" panose="02020603050405020304" pitchFamily="18" charset="0"/>
              <a:cs typeface="Arial" panose="020B0604020202020204" pitchFamily="34" charset="0"/>
            </a:rPr>
            <a:t>Modélisation de rôle.</a:t>
          </a:r>
        </a:p>
        <a:p>
          <a:r>
            <a:rPr lang="fr-BE" sz="1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Finalité : Refonte des mentalités au niveau managérial  pour incarner le changement.</a:t>
          </a:r>
          <a:endParaRPr lang="fr-BE" sz="1600" dirty="0">
            <a:solidFill>
              <a:schemeClr val="bg1"/>
            </a:solidFill>
            <a:effectLst/>
            <a:latin typeface="Arial" panose="020B0604020202020204" pitchFamily="34" charset="0"/>
            <a:ea typeface="PMingLiU" panose="02020500000000000000" pitchFamily="18" charset="-120"/>
            <a:cs typeface="Arial" panose="020B0604020202020204" pitchFamily="34" charset="0"/>
          </a:endParaRPr>
        </a:p>
      </dgm:t>
    </dgm:pt>
    <dgm:pt modelId="{F9E6B4AA-6370-43D4-9FC3-A9F181DF4FB7}" type="parTrans" cxnId="{599F4789-46E5-4545-9684-2EA8ABB9CA03}">
      <dgm:prSet/>
      <dgm:spPr/>
      <dgm:t>
        <a:bodyPr/>
        <a:lstStyle/>
        <a:p>
          <a:endParaRPr lang="fr-BE"/>
        </a:p>
      </dgm:t>
    </dgm:pt>
    <dgm:pt modelId="{432E27DE-0E67-4D71-AE63-B499295AE84D}" type="sibTrans" cxnId="{599F4789-46E5-4545-9684-2EA8ABB9CA03}">
      <dgm:prSet/>
      <dgm:spPr/>
      <dgm:t>
        <a:bodyPr/>
        <a:lstStyle/>
        <a:p>
          <a:endParaRPr lang="fr-BE"/>
        </a:p>
      </dgm:t>
    </dgm:pt>
    <dgm:pt modelId="{8C7536CD-6FFE-4319-B0A8-4F1F4806F3CB}" type="pres">
      <dgm:prSet presAssocID="{D3A9CBC3-F8BD-41B0-9978-8127B27E8CAA}" presName="Name0" presStyleCnt="0">
        <dgm:presLayoutVars>
          <dgm:chPref val="1"/>
          <dgm:dir/>
          <dgm:animOne val="branch"/>
          <dgm:animLvl val="lvl"/>
          <dgm:resizeHandles val="exact"/>
        </dgm:presLayoutVars>
      </dgm:prSet>
      <dgm:spPr/>
    </dgm:pt>
    <dgm:pt modelId="{6DA04EFC-B79A-4393-8208-DDE907BD941C}" type="pres">
      <dgm:prSet presAssocID="{064AF316-F811-4BEA-B832-95FE373B6F27}" presName="root1" presStyleCnt="0"/>
      <dgm:spPr/>
    </dgm:pt>
    <dgm:pt modelId="{AA0E6E69-B286-4ACE-8089-F1818393C911}" type="pres">
      <dgm:prSet presAssocID="{064AF316-F811-4BEA-B832-95FE373B6F27}" presName="LevelOneTextNode" presStyleLbl="node0" presStyleIdx="0" presStyleCnt="1" custScaleX="79967" custLinFactNeighborX="-7546" custLinFactNeighborY="-98">
        <dgm:presLayoutVars>
          <dgm:chPref val="3"/>
        </dgm:presLayoutVars>
      </dgm:prSet>
      <dgm:spPr/>
    </dgm:pt>
    <dgm:pt modelId="{EA8E7704-4D12-4865-AA7F-1482CC36D1BB}" type="pres">
      <dgm:prSet presAssocID="{064AF316-F811-4BEA-B832-95FE373B6F27}" presName="level2hierChild" presStyleCnt="0"/>
      <dgm:spPr/>
    </dgm:pt>
    <dgm:pt modelId="{28EAC6C8-DC8E-44EA-AF2A-19FA45083AC3}" type="pres">
      <dgm:prSet presAssocID="{F8E08A2C-BB22-46A2-9829-8A2BFD35D3AE}" presName="conn2-1" presStyleLbl="parChTrans1D2" presStyleIdx="0" presStyleCnt="4"/>
      <dgm:spPr/>
    </dgm:pt>
    <dgm:pt modelId="{06D0FAE9-C7A3-4C0D-BBC2-5AB02392DA71}" type="pres">
      <dgm:prSet presAssocID="{F8E08A2C-BB22-46A2-9829-8A2BFD35D3AE}" presName="connTx" presStyleLbl="parChTrans1D2" presStyleIdx="0" presStyleCnt="4"/>
      <dgm:spPr/>
    </dgm:pt>
    <dgm:pt modelId="{5A487D19-FE31-43C8-AF82-1271FABBC723}" type="pres">
      <dgm:prSet presAssocID="{2212558E-EC24-4A0C-AE39-66D4FC7CDFFD}" presName="root2" presStyleCnt="0"/>
      <dgm:spPr/>
    </dgm:pt>
    <dgm:pt modelId="{F7B24213-C74D-4E49-ACCE-169011F26F53}" type="pres">
      <dgm:prSet presAssocID="{2212558E-EC24-4A0C-AE39-66D4FC7CDFFD}" presName="LevelTwoTextNode" presStyleLbl="node2" presStyleIdx="0" presStyleCnt="4" custScaleX="110737" custScaleY="108965" custLinFactNeighborX="2586">
        <dgm:presLayoutVars>
          <dgm:chPref val="3"/>
        </dgm:presLayoutVars>
      </dgm:prSet>
      <dgm:spPr/>
    </dgm:pt>
    <dgm:pt modelId="{CE409C85-7CA7-4C78-9A18-5AA78903E356}" type="pres">
      <dgm:prSet presAssocID="{2212558E-EC24-4A0C-AE39-66D4FC7CDFFD}" presName="level3hierChild" presStyleCnt="0"/>
      <dgm:spPr/>
    </dgm:pt>
    <dgm:pt modelId="{4DCFE19B-D8A9-44C8-87FE-CC6BE1CD3EC3}" type="pres">
      <dgm:prSet presAssocID="{3145012D-598B-486E-96B3-86A9B8D6E967}" presName="conn2-1" presStyleLbl="parChTrans1D2" presStyleIdx="1" presStyleCnt="4"/>
      <dgm:spPr/>
    </dgm:pt>
    <dgm:pt modelId="{B4E66EBF-2EEA-4ED2-9442-F8286346E9F5}" type="pres">
      <dgm:prSet presAssocID="{3145012D-598B-486E-96B3-86A9B8D6E967}" presName="connTx" presStyleLbl="parChTrans1D2" presStyleIdx="1" presStyleCnt="4"/>
      <dgm:spPr/>
    </dgm:pt>
    <dgm:pt modelId="{822A17C5-A1B9-4EA0-A1F2-2589AF74FAAB}" type="pres">
      <dgm:prSet presAssocID="{2C3DA3C8-0AE7-49BA-9990-4670C694762F}" presName="root2" presStyleCnt="0"/>
      <dgm:spPr/>
    </dgm:pt>
    <dgm:pt modelId="{24A7BEC8-A149-4449-88EA-8872B706263D}" type="pres">
      <dgm:prSet presAssocID="{2C3DA3C8-0AE7-49BA-9990-4670C694762F}" presName="LevelTwoTextNode" presStyleLbl="node2" presStyleIdx="1" presStyleCnt="4" custScaleX="110737" custScaleY="108965" custLinFactNeighborX="2586" custLinFactNeighborY="-8938">
        <dgm:presLayoutVars>
          <dgm:chPref val="3"/>
        </dgm:presLayoutVars>
      </dgm:prSet>
      <dgm:spPr/>
    </dgm:pt>
    <dgm:pt modelId="{73844F45-3B69-4D79-8A80-3B3F4F20FEB3}" type="pres">
      <dgm:prSet presAssocID="{2C3DA3C8-0AE7-49BA-9990-4670C694762F}" presName="level3hierChild" presStyleCnt="0"/>
      <dgm:spPr/>
    </dgm:pt>
    <dgm:pt modelId="{21CDD656-4AA2-4E7F-BF53-ADDD11797203}" type="pres">
      <dgm:prSet presAssocID="{C7CA3480-00CD-4745-A4C4-77F9C4DA78EE}" presName="conn2-1" presStyleLbl="parChTrans1D2" presStyleIdx="2" presStyleCnt="4"/>
      <dgm:spPr/>
    </dgm:pt>
    <dgm:pt modelId="{700859E4-74F9-4E3D-B8EB-E0480939E099}" type="pres">
      <dgm:prSet presAssocID="{C7CA3480-00CD-4745-A4C4-77F9C4DA78EE}" presName="connTx" presStyleLbl="parChTrans1D2" presStyleIdx="2" presStyleCnt="4"/>
      <dgm:spPr/>
    </dgm:pt>
    <dgm:pt modelId="{1CA2098D-05C7-4D5A-A7CE-CDF85C3D392A}" type="pres">
      <dgm:prSet presAssocID="{F6E30F85-D696-4112-8D5B-410E416F7E89}" presName="root2" presStyleCnt="0"/>
      <dgm:spPr/>
    </dgm:pt>
    <dgm:pt modelId="{27613BB9-1296-4437-92F4-91B0043F1A83}" type="pres">
      <dgm:prSet presAssocID="{F6E30F85-D696-4112-8D5B-410E416F7E89}" presName="LevelTwoTextNode" presStyleLbl="node2" presStyleIdx="2" presStyleCnt="4" custScaleX="110737" custScaleY="108965" custLinFactY="17171" custLinFactNeighborX="2586" custLinFactNeighborY="100000">
        <dgm:presLayoutVars>
          <dgm:chPref val="3"/>
        </dgm:presLayoutVars>
      </dgm:prSet>
      <dgm:spPr/>
    </dgm:pt>
    <dgm:pt modelId="{887C539B-044E-4BB6-8CD9-094F490768B7}" type="pres">
      <dgm:prSet presAssocID="{F6E30F85-D696-4112-8D5B-410E416F7E89}" presName="level3hierChild" presStyleCnt="0"/>
      <dgm:spPr/>
    </dgm:pt>
    <dgm:pt modelId="{5AF6336E-A757-40E6-AC22-0FD0A85A8CEE}" type="pres">
      <dgm:prSet presAssocID="{F9E6B4AA-6370-43D4-9FC3-A9F181DF4FB7}" presName="conn2-1" presStyleLbl="parChTrans1D2" presStyleIdx="3" presStyleCnt="4"/>
      <dgm:spPr/>
    </dgm:pt>
    <dgm:pt modelId="{EB6B5E92-D364-4784-A06E-CACF930B02E9}" type="pres">
      <dgm:prSet presAssocID="{F9E6B4AA-6370-43D4-9FC3-A9F181DF4FB7}" presName="connTx" presStyleLbl="parChTrans1D2" presStyleIdx="3" presStyleCnt="4"/>
      <dgm:spPr/>
    </dgm:pt>
    <dgm:pt modelId="{A07BE0C0-949E-432B-ADDA-409BFF7FDC7C}" type="pres">
      <dgm:prSet presAssocID="{217B5124-B14B-401D-8286-B6F8DF56A710}" presName="root2" presStyleCnt="0"/>
      <dgm:spPr/>
    </dgm:pt>
    <dgm:pt modelId="{CAFD8082-D495-4759-8C0E-DD8976734583}" type="pres">
      <dgm:prSet presAssocID="{217B5124-B14B-401D-8286-B6F8DF56A710}" presName="LevelTwoTextNode" presStyleLbl="node2" presStyleIdx="3" presStyleCnt="4" custScaleX="110737" custScaleY="108965" custLinFactY="-54289" custLinFactNeighborX="2586" custLinFactNeighborY="-100000">
        <dgm:presLayoutVars>
          <dgm:chPref val="3"/>
        </dgm:presLayoutVars>
      </dgm:prSet>
      <dgm:spPr/>
    </dgm:pt>
    <dgm:pt modelId="{9791E0C2-57ED-433B-8653-3486249D896D}" type="pres">
      <dgm:prSet presAssocID="{217B5124-B14B-401D-8286-B6F8DF56A710}" presName="level3hierChild" presStyleCnt="0"/>
      <dgm:spPr/>
    </dgm:pt>
  </dgm:ptLst>
  <dgm:cxnLst>
    <dgm:cxn modelId="{FF434A03-7FA8-489F-8B21-FAF86859E72D}" type="presOf" srcId="{F6E30F85-D696-4112-8D5B-410E416F7E89}" destId="{27613BB9-1296-4437-92F4-91B0043F1A83}" srcOrd="0" destOrd="0" presId="urn:microsoft.com/office/officeart/2008/layout/HorizontalMultiLevelHierarchy"/>
    <dgm:cxn modelId="{B872A903-98B9-4CD6-925B-72C411345118}" srcId="{064AF316-F811-4BEA-B832-95FE373B6F27}" destId="{2C3DA3C8-0AE7-49BA-9990-4670C694762F}" srcOrd="1" destOrd="0" parTransId="{3145012D-598B-486E-96B3-86A9B8D6E967}" sibTransId="{43A31554-8747-4D1F-B451-94DB79841B2C}"/>
    <dgm:cxn modelId="{5E592509-548F-425A-8CAB-2F3FC81D4F4B}" type="presOf" srcId="{C7CA3480-00CD-4745-A4C4-77F9C4DA78EE}" destId="{21CDD656-4AA2-4E7F-BF53-ADDD11797203}" srcOrd="0" destOrd="0" presId="urn:microsoft.com/office/officeart/2008/layout/HorizontalMultiLevelHierarchy"/>
    <dgm:cxn modelId="{A66B130B-FA3A-4EB8-A5E5-C1E3611FC525}" type="presOf" srcId="{F8E08A2C-BB22-46A2-9829-8A2BFD35D3AE}" destId="{28EAC6C8-DC8E-44EA-AF2A-19FA45083AC3}" srcOrd="0" destOrd="0" presId="urn:microsoft.com/office/officeart/2008/layout/HorizontalMultiLevelHierarchy"/>
    <dgm:cxn modelId="{58224D17-CF56-4AFB-B1AE-ADF3463AF417}" type="presOf" srcId="{3145012D-598B-486E-96B3-86A9B8D6E967}" destId="{4DCFE19B-D8A9-44C8-87FE-CC6BE1CD3EC3}" srcOrd="0" destOrd="0" presId="urn:microsoft.com/office/officeart/2008/layout/HorizontalMultiLevelHierarchy"/>
    <dgm:cxn modelId="{3A5A0E1C-ABB7-4E51-B508-754330205C40}" type="presOf" srcId="{3145012D-598B-486E-96B3-86A9B8D6E967}" destId="{B4E66EBF-2EEA-4ED2-9442-F8286346E9F5}" srcOrd="1" destOrd="0" presId="urn:microsoft.com/office/officeart/2008/layout/HorizontalMultiLevelHierarchy"/>
    <dgm:cxn modelId="{85827421-C715-4F51-AEDF-7C67A1A65ECB}" type="presOf" srcId="{C7CA3480-00CD-4745-A4C4-77F9C4DA78EE}" destId="{700859E4-74F9-4E3D-B8EB-E0480939E099}" srcOrd="1" destOrd="0" presId="urn:microsoft.com/office/officeart/2008/layout/HorizontalMultiLevelHierarchy"/>
    <dgm:cxn modelId="{29FE493F-CD41-44A2-BE23-A98E58EF5ED1}" srcId="{D3A9CBC3-F8BD-41B0-9978-8127B27E8CAA}" destId="{064AF316-F811-4BEA-B832-95FE373B6F27}" srcOrd="0" destOrd="0" parTransId="{987A200C-43CE-47B9-85E2-956C18AEA7C9}" sibTransId="{1EF713B9-2036-441C-87C6-355C79761262}"/>
    <dgm:cxn modelId="{519C196F-1DB3-40DA-9A96-26440D2E92E9}" type="presOf" srcId="{D3A9CBC3-F8BD-41B0-9978-8127B27E8CAA}" destId="{8C7536CD-6FFE-4319-B0A8-4F1F4806F3CB}" srcOrd="0" destOrd="0" presId="urn:microsoft.com/office/officeart/2008/layout/HorizontalMultiLevelHierarchy"/>
    <dgm:cxn modelId="{0AF7E171-2568-465B-8021-C3DA63431C34}" type="presOf" srcId="{217B5124-B14B-401D-8286-B6F8DF56A710}" destId="{CAFD8082-D495-4759-8C0E-DD8976734583}" srcOrd="0" destOrd="0" presId="urn:microsoft.com/office/officeart/2008/layout/HorizontalMultiLevelHierarchy"/>
    <dgm:cxn modelId="{BD650576-3045-4F2F-A14D-6C1587C97448}" type="presOf" srcId="{F9E6B4AA-6370-43D4-9FC3-A9F181DF4FB7}" destId="{5AF6336E-A757-40E6-AC22-0FD0A85A8CEE}" srcOrd="0" destOrd="0" presId="urn:microsoft.com/office/officeart/2008/layout/HorizontalMultiLevelHierarchy"/>
    <dgm:cxn modelId="{599F4789-46E5-4545-9684-2EA8ABB9CA03}" srcId="{064AF316-F811-4BEA-B832-95FE373B6F27}" destId="{217B5124-B14B-401D-8286-B6F8DF56A710}" srcOrd="3" destOrd="0" parTransId="{F9E6B4AA-6370-43D4-9FC3-A9F181DF4FB7}" sibTransId="{432E27DE-0E67-4D71-AE63-B499295AE84D}"/>
    <dgm:cxn modelId="{E9EC58BB-86BA-403E-87A6-8330232E7F81}" type="presOf" srcId="{064AF316-F811-4BEA-B832-95FE373B6F27}" destId="{AA0E6E69-B286-4ACE-8089-F1818393C911}" srcOrd="0" destOrd="0" presId="urn:microsoft.com/office/officeart/2008/layout/HorizontalMultiLevelHierarchy"/>
    <dgm:cxn modelId="{B2B432C7-B3C2-4515-9DAA-7182112C34F5}" type="presOf" srcId="{F9E6B4AA-6370-43D4-9FC3-A9F181DF4FB7}" destId="{EB6B5E92-D364-4784-A06E-CACF930B02E9}" srcOrd="1" destOrd="0" presId="urn:microsoft.com/office/officeart/2008/layout/HorizontalMultiLevelHierarchy"/>
    <dgm:cxn modelId="{0FDF37C9-8D82-49FA-A406-1354ACC48CF3}" srcId="{064AF316-F811-4BEA-B832-95FE373B6F27}" destId="{F6E30F85-D696-4112-8D5B-410E416F7E89}" srcOrd="2" destOrd="0" parTransId="{C7CA3480-00CD-4745-A4C4-77F9C4DA78EE}" sibTransId="{849A6A1C-1818-4E5A-9604-E98F0AFE8DCB}"/>
    <dgm:cxn modelId="{F4FAB1CB-5BAC-4ED6-A31D-25AF0A4CBCE9}" srcId="{064AF316-F811-4BEA-B832-95FE373B6F27}" destId="{2212558E-EC24-4A0C-AE39-66D4FC7CDFFD}" srcOrd="0" destOrd="0" parTransId="{F8E08A2C-BB22-46A2-9829-8A2BFD35D3AE}" sibTransId="{EF362FCF-D868-4816-B7BD-198AD42A1C50}"/>
    <dgm:cxn modelId="{957501E2-5327-4310-89A4-8225D8248EC8}" type="presOf" srcId="{F8E08A2C-BB22-46A2-9829-8A2BFD35D3AE}" destId="{06D0FAE9-C7A3-4C0D-BBC2-5AB02392DA71}" srcOrd="1" destOrd="0" presId="urn:microsoft.com/office/officeart/2008/layout/HorizontalMultiLevelHierarchy"/>
    <dgm:cxn modelId="{32B1B7EB-DC58-425B-9742-24A5248A5727}" type="presOf" srcId="{2C3DA3C8-0AE7-49BA-9990-4670C694762F}" destId="{24A7BEC8-A149-4449-88EA-8872B706263D}" srcOrd="0" destOrd="0" presId="urn:microsoft.com/office/officeart/2008/layout/HorizontalMultiLevelHierarchy"/>
    <dgm:cxn modelId="{18FA5CF0-EEE0-4ECC-819F-E75C00CA5AD7}" type="presOf" srcId="{2212558E-EC24-4A0C-AE39-66D4FC7CDFFD}" destId="{F7B24213-C74D-4E49-ACCE-169011F26F53}" srcOrd="0" destOrd="0" presId="urn:microsoft.com/office/officeart/2008/layout/HorizontalMultiLevelHierarchy"/>
    <dgm:cxn modelId="{2DA19157-BF7D-489B-9E43-CA805FAF1AB9}" type="presParOf" srcId="{8C7536CD-6FFE-4319-B0A8-4F1F4806F3CB}" destId="{6DA04EFC-B79A-4393-8208-DDE907BD941C}" srcOrd="0" destOrd="0" presId="urn:microsoft.com/office/officeart/2008/layout/HorizontalMultiLevelHierarchy"/>
    <dgm:cxn modelId="{B8B6EBC8-6EEE-4FF7-8B5B-B289007C6532}" type="presParOf" srcId="{6DA04EFC-B79A-4393-8208-DDE907BD941C}" destId="{AA0E6E69-B286-4ACE-8089-F1818393C911}" srcOrd="0" destOrd="0" presId="urn:microsoft.com/office/officeart/2008/layout/HorizontalMultiLevelHierarchy"/>
    <dgm:cxn modelId="{227B0E93-9C08-440B-AB85-BA0940B3876E}" type="presParOf" srcId="{6DA04EFC-B79A-4393-8208-DDE907BD941C}" destId="{EA8E7704-4D12-4865-AA7F-1482CC36D1BB}" srcOrd="1" destOrd="0" presId="urn:microsoft.com/office/officeart/2008/layout/HorizontalMultiLevelHierarchy"/>
    <dgm:cxn modelId="{9F325608-D167-4125-987F-29BAB5F59A5A}" type="presParOf" srcId="{EA8E7704-4D12-4865-AA7F-1482CC36D1BB}" destId="{28EAC6C8-DC8E-44EA-AF2A-19FA45083AC3}" srcOrd="0" destOrd="0" presId="urn:microsoft.com/office/officeart/2008/layout/HorizontalMultiLevelHierarchy"/>
    <dgm:cxn modelId="{B9D51D92-F3D8-4784-ABEA-C2C5633DCADE}" type="presParOf" srcId="{28EAC6C8-DC8E-44EA-AF2A-19FA45083AC3}" destId="{06D0FAE9-C7A3-4C0D-BBC2-5AB02392DA71}" srcOrd="0" destOrd="0" presId="urn:microsoft.com/office/officeart/2008/layout/HorizontalMultiLevelHierarchy"/>
    <dgm:cxn modelId="{C906D16C-0E02-4AD2-BF99-30D1AF35C87E}" type="presParOf" srcId="{EA8E7704-4D12-4865-AA7F-1482CC36D1BB}" destId="{5A487D19-FE31-43C8-AF82-1271FABBC723}" srcOrd="1" destOrd="0" presId="urn:microsoft.com/office/officeart/2008/layout/HorizontalMultiLevelHierarchy"/>
    <dgm:cxn modelId="{0B83980A-7DA7-46C0-9589-9720550F9072}" type="presParOf" srcId="{5A487D19-FE31-43C8-AF82-1271FABBC723}" destId="{F7B24213-C74D-4E49-ACCE-169011F26F53}" srcOrd="0" destOrd="0" presId="urn:microsoft.com/office/officeart/2008/layout/HorizontalMultiLevelHierarchy"/>
    <dgm:cxn modelId="{2B701833-E009-4703-A3C8-FF1E8A992A5C}" type="presParOf" srcId="{5A487D19-FE31-43C8-AF82-1271FABBC723}" destId="{CE409C85-7CA7-4C78-9A18-5AA78903E356}" srcOrd="1" destOrd="0" presId="urn:microsoft.com/office/officeart/2008/layout/HorizontalMultiLevelHierarchy"/>
    <dgm:cxn modelId="{B25037A2-286D-42CE-94D0-16285501FB8C}" type="presParOf" srcId="{EA8E7704-4D12-4865-AA7F-1482CC36D1BB}" destId="{4DCFE19B-D8A9-44C8-87FE-CC6BE1CD3EC3}" srcOrd="2" destOrd="0" presId="urn:microsoft.com/office/officeart/2008/layout/HorizontalMultiLevelHierarchy"/>
    <dgm:cxn modelId="{67CD6026-1D45-414C-9EA2-AEEA03E842DD}" type="presParOf" srcId="{4DCFE19B-D8A9-44C8-87FE-CC6BE1CD3EC3}" destId="{B4E66EBF-2EEA-4ED2-9442-F8286346E9F5}" srcOrd="0" destOrd="0" presId="urn:microsoft.com/office/officeart/2008/layout/HorizontalMultiLevelHierarchy"/>
    <dgm:cxn modelId="{666ACCCB-1883-4218-AA18-8A4E821C7ADF}" type="presParOf" srcId="{EA8E7704-4D12-4865-AA7F-1482CC36D1BB}" destId="{822A17C5-A1B9-4EA0-A1F2-2589AF74FAAB}" srcOrd="3" destOrd="0" presId="urn:microsoft.com/office/officeart/2008/layout/HorizontalMultiLevelHierarchy"/>
    <dgm:cxn modelId="{A0F1CCF8-1F9F-4891-8446-E4BB6946F86B}" type="presParOf" srcId="{822A17C5-A1B9-4EA0-A1F2-2589AF74FAAB}" destId="{24A7BEC8-A149-4449-88EA-8872B706263D}" srcOrd="0" destOrd="0" presId="urn:microsoft.com/office/officeart/2008/layout/HorizontalMultiLevelHierarchy"/>
    <dgm:cxn modelId="{D17AAE50-CC3D-4E66-9BFB-81DA11198DD2}" type="presParOf" srcId="{822A17C5-A1B9-4EA0-A1F2-2589AF74FAAB}" destId="{73844F45-3B69-4D79-8A80-3B3F4F20FEB3}" srcOrd="1" destOrd="0" presId="urn:microsoft.com/office/officeart/2008/layout/HorizontalMultiLevelHierarchy"/>
    <dgm:cxn modelId="{08504734-9294-4B75-86FA-3DB5F3B91828}" type="presParOf" srcId="{EA8E7704-4D12-4865-AA7F-1482CC36D1BB}" destId="{21CDD656-4AA2-4E7F-BF53-ADDD11797203}" srcOrd="4" destOrd="0" presId="urn:microsoft.com/office/officeart/2008/layout/HorizontalMultiLevelHierarchy"/>
    <dgm:cxn modelId="{2067C873-8C30-4849-BCFB-5BE7AB5D1231}" type="presParOf" srcId="{21CDD656-4AA2-4E7F-BF53-ADDD11797203}" destId="{700859E4-74F9-4E3D-B8EB-E0480939E099}" srcOrd="0" destOrd="0" presId="urn:microsoft.com/office/officeart/2008/layout/HorizontalMultiLevelHierarchy"/>
    <dgm:cxn modelId="{99F1FC58-8A4C-4C7F-9DE0-46AF02F34AE9}" type="presParOf" srcId="{EA8E7704-4D12-4865-AA7F-1482CC36D1BB}" destId="{1CA2098D-05C7-4D5A-A7CE-CDF85C3D392A}" srcOrd="5" destOrd="0" presId="urn:microsoft.com/office/officeart/2008/layout/HorizontalMultiLevelHierarchy"/>
    <dgm:cxn modelId="{0B302C85-DE7A-4A2C-A6A5-3522116DF026}" type="presParOf" srcId="{1CA2098D-05C7-4D5A-A7CE-CDF85C3D392A}" destId="{27613BB9-1296-4437-92F4-91B0043F1A83}" srcOrd="0" destOrd="0" presId="urn:microsoft.com/office/officeart/2008/layout/HorizontalMultiLevelHierarchy"/>
    <dgm:cxn modelId="{3F3B68AA-919E-4E10-A1AF-263B2A7F2337}" type="presParOf" srcId="{1CA2098D-05C7-4D5A-A7CE-CDF85C3D392A}" destId="{887C539B-044E-4BB6-8CD9-094F490768B7}" srcOrd="1" destOrd="0" presId="urn:microsoft.com/office/officeart/2008/layout/HorizontalMultiLevelHierarchy"/>
    <dgm:cxn modelId="{4122563B-205C-428A-9D1F-85C15E7F071B}" type="presParOf" srcId="{EA8E7704-4D12-4865-AA7F-1482CC36D1BB}" destId="{5AF6336E-A757-40E6-AC22-0FD0A85A8CEE}" srcOrd="6" destOrd="0" presId="urn:microsoft.com/office/officeart/2008/layout/HorizontalMultiLevelHierarchy"/>
    <dgm:cxn modelId="{4CD46F3B-5D5D-4958-873F-AE6545CA2FE4}" type="presParOf" srcId="{5AF6336E-A757-40E6-AC22-0FD0A85A8CEE}" destId="{EB6B5E92-D364-4784-A06E-CACF930B02E9}" srcOrd="0" destOrd="0" presId="urn:microsoft.com/office/officeart/2008/layout/HorizontalMultiLevelHierarchy"/>
    <dgm:cxn modelId="{BDA946B2-361A-4958-BE25-0011311FC508}" type="presParOf" srcId="{EA8E7704-4D12-4865-AA7F-1482CC36D1BB}" destId="{A07BE0C0-949E-432B-ADDA-409BFF7FDC7C}" srcOrd="7" destOrd="0" presId="urn:microsoft.com/office/officeart/2008/layout/HorizontalMultiLevelHierarchy"/>
    <dgm:cxn modelId="{ADB12302-D22B-4676-8610-13C74B2FB429}" type="presParOf" srcId="{A07BE0C0-949E-432B-ADDA-409BFF7FDC7C}" destId="{CAFD8082-D495-4759-8C0E-DD8976734583}" srcOrd="0" destOrd="0" presId="urn:microsoft.com/office/officeart/2008/layout/HorizontalMultiLevelHierarchy"/>
    <dgm:cxn modelId="{C36023B3-47C8-4799-8A32-1D6767FD5EB8}" type="presParOf" srcId="{A07BE0C0-949E-432B-ADDA-409BFF7FDC7C}" destId="{9791E0C2-57ED-433B-8653-3486249D896D}"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DA2932D-60F0-4193-B3BE-3C7C9B0D1103}" type="doc">
      <dgm:prSet loTypeId="urn:microsoft.com/office/officeart/2005/8/layout/hList7" loCatId="list" qsTypeId="urn:microsoft.com/office/officeart/2005/8/quickstyle/simple1" qsCatId="simple" csTypeId="urn:microsoft.com/office/officeart/2005/8/colors/accent1_2" csCatId="accent1" phldr="1"/>
      <dgm:spPr/>
    </dgm:pt>
    <dgm:pt modelId="{C8632897-23A5-459D-BA75-7B8E475BF663}">
      <dgm:prSet phldrT="[Texte]" custT="1"/>
      <dgm:spPr/>
      <dgm:t>
        <a:bodyPr/>
        <a:lstStyle/>
        <a:p>
          <a:pPr>
            <a:spcAft>
              <a:spcPct val="35000"/>
            </a:spcAft>
          </a:pPr>
          <a:r>
            <a:rPr lang="fr-FR" sz="1600" b="1" dirty="0">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 </a:t>
          </a:r>
          <a:r>
            <a:rPr lang="fr-FR" sz="1600" b="1" dirty="0">
              <a:latin typeface="Arial" panose="020B0604020202020204" pitchFamily="34" charset="0"/>
              <a:ea typeface="Calibri" panose="020F0502020204030204" pitchFamily="34" charset="0"/>
              <a:cs typeface="Arial" panose="020B0604020202020204" pitchFamily="34" charset="0"/>
            </a:rPr>
            <a:t>septembre 2013</a:t>
          </a:r>
        </a:p>
        <a:p>
          <a:pPr>
            <a:spcAft>
              <a:spcPts val="0"/>
            </a:spcAft>
          </a:pPr>
          <a:r>
            <a:rPr lang="fr-FR" sz="1400" b="1" u="sng" dirty="0">
              <a:latin typeface="Arial" panose="020B0604020202020204" pitchFamily="34" charset="0"/>
              <a:ea typeface="Calibri" panose="020F0502020204030204" pitchFamily="34" charset="0"/>
              <a:cs typeface="Arial" panose="020B0604020202020204" pitchFamily="34" charset="0"/>
            </a:rPr>
            <a:t>Transposition</a:t>
          </a:r>
          <a:r>
            <a:rPr lang="fr-FR" sz="1400" dirty="0">
              <a:latin typeface="Arial" panose="020B0604020202020204" pitchFamily="34" charset="0"/>
              <a:ea typeface="Calibri" panose="020F0502020204030204" pitchFamily="34" charset="0"/>
              <a:cs typeface="Arial" panose="020B0604020202020204" pitchFamily="34" charset="0"/>
            </a:rPr>
            <a:t> de la directive dans le droit financier béninois</a:t>
          </a:r>
        </a:p>
        <a:p>
          <a:pPr>
            <a:spcAft>
              <a:spcPct val="35000"/>
            </a:spcAft>
          </a:pPr>
          <a:r>
            <a:rPr lang="fr-FR" sz="1400" dirty="0">
              <a:latin typeface="Arial" panose="020B0604020202020204" pitchFamily="34" charset="0"/>
              <a:ea typeface="Calibri" panose="020F0502020204030204" pitchFamily="34" charset="0"/>
              <a:cs typeface="Arial" panose="020B0604020202020204" pitchFamily="34" charset="0"/>
            </a:rPr>
            <a:t>Nécessité de déploiement d’un processus de gestion du changement</a:t>
          </a:r>
          <a:endParaRPr lang="fr-BE" sz="1400" dirty="0"/>
        </a:p>
      </dgm:t>
    </dgm:pt>
    <dgm:pt modelId="{0BAB65D4-B570-4EE8-8DFF-E738875E8D0F}" type="parTrans" cxnId="{F4D9536C-36BA-4FF0-BBFA-B43F1E6A3FA6}">
      <dgm:prSet/>
      <dgm:spPr/>
      <dgm:t>
        <a:bodyPr/>
        <a:lstStyle/>
        <a:p>
          <a:endParaRPr lang="fr-BE"/>
        </a:p>
      </dgm:t>
    </dgm:pt>
    <dgm:pt modelId="{8C262F52-634C-417D-AE96-D2198849B6F4}" type="sibTrans" cxnId="{F4D9536C-36BA-4FF0-BBFA-B43F1E6A3FA6}">
      <dgm:prSet/>
      <dgm:spPr/>
      <dgm:t>
        <a:bodyPr/>
        <a:lstStyle/>
        <a:p>
          <a:endParaRPr lang="fr-BE"/>
        </a:p>
      </dgm:t>
    </dgm:pt>
    <dgm:pt modelId="{F56DB537-128B-4E9D-905E-3020C35C804D}">
      <dgm:prSet custT="1"/>
      <dgm:spPr/>
      <dgm:t>
        <a:bodyPr/>
        <a:lstStyle/>
        <a:p>
          <a:r>
            <a:rPr lang="fr-FR" sz="1600" b="1" dirty="0">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 26 </a:t>
          </a:r>
          <a:r>
            <a:rPr lang="fr-FR" sz="1600" b="1" dirty="0">
              <a:latin typeface="Arial" panose="020B0604020202020204" pitchFamily="34" charset="0"/>
              <a:ea typeface="Calibri" panose="020F0502020204030204" pitchFamily="34" charset="0"/>
              <a:cs typeface="Arial" panose="020B0604020202020204" pitchFamily="34" charset="0"/>
            </a:rPr>
            <a:t>juin 2009</a:t>
          </a:r>
        </a:p>
        <a:p>
          <a:r>
            <a:rPr lang="fr-FR" sz="1400" b="1" u="sng" dirty="0">
              <a:latin typeface="Arial" panose="020B0604020202020204" pitchFamily="34" charset="0"/>
              <a:ea typeface="Calibri" panose="020F0502020204030204" pitchFamily="34" charset="0"/>
              <a:cs typeface="Arial" panose="020B0604020202020204" pitchFamily="34" charset="0"/>
            </a:rPr>
            <a:t>Adoption</a:t>
          </a:r>
          <a:r>
            <a:rPr lang="fr-FR" sz="1400" dirty="0">
              <a:latin typeface="Arial" panose="020B0604020202020204" pitchFamily="34" charset="0"/>
              <a:ea typeface="Calibri" panose="020F0502020204030204" pitchFamily="34" charset="0"/>
              <a:cs typeface="Arial" panose="020B0604020202020204" pitchFamily="34" charset="0"/>
            </a:rPr>
            <a:t> : Mutation de la gestion budgétaire axée sur les moyens à la gestion budgétaire par la performance (big bang)</a:t>
          </a:r>
        </a:p>
      </dgm:t>
    </dgm:pt>
    <dgm:pt modelId="{60DAF238-CE91-4B80-9D3B-BC0086F01254}" type="parTrans" cxnId="{F6076114-99E9-409A-8474-C0421158FB1C}">
      <dgm:prSet/>
      <dgm:spPr/>
      <dgm:t>
        <a:bodyPr/>
        <a:lstStyle/>
        <a:p>
          <a:endParaRPr lang="fr-BE"/>
        </a:p>
      </dgm:t>
    </dgm:pt>
    <dgm:pt modelId="{98EA929E-A285-433F-8982-C5F1F2A165CD}" type="sibTrans" cxnId="{F6076114-99E9-409A-8474-C0421158FB1C}">
      <dgm:prSet/>
      <dgm:spPr/>
      <dgm:t>
        <a:bodyPr/>
        <a:lstStyle/>
        <a:p>
          <a:endParaRPr lang="fr-BE"/>
        </a:p>
      </dgm:t>
    </dgm:pt>
    <dgm:pt modelId="{79161E69-7287-44E9-84FA-94182018CCD4}">
      <dgm:prSet custT="1"/>
      <dgm:spPr/>
      <dgm:t>
        <a:bodyPr/>
        <a:lstStyle/>
        <a:p>
          <a:r>
            <a:rPr lang="fr-FR" sz="1600" b="1" dirty="0">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 De 2013 à ce jour</a:t>
          </a:r>
        </a:p>
        <a:p>
          <a:r>
            <a:rPr lang="fr-FR" sz="1400" dirty="0">
              <a:latin typeface="Arial" panose="020B0604020202020204" pitchFamily="34" charset="0"/>
              <a:ea typeface="Calibri" panose="020F0502020204030204" pitchFamily="34" charset="0"/>
              <a:cs typeface="Arial" panose="020B0604020202020204" pitchFamily="34" charset="0"/>
            </a:rPr>
            <a:t>Dynamique d’appropriation des exigences techniques et managériales de la gestion budgétaire par la performance</a:t>
          </a:r>
        </a:p>
      </dgm:t>
    </dgm:pt>
    <dgm:pt modelId="{315B8FA6-B3BE-4A7B-AAE5-89A02C263E70}" type="parTrans" cxnId="{A6144B58-E0FD-4B73-A7D5-9621F25D8CA5}">
      <dgm:prSet/>
      <dgm:spPr/>
      <dgm:t>
        <a:bodyPr/>
        <a:lstStyle/>
        <a:p>
          <a:endParaRPr lang="fr-BE"/>
        </a:p>
      </dgm:t>
    </dgm:pt>
    <dgm:pt modelId="{A98BD35C-9F42-4A9D-B902-C419225197CA}" type="sibTrans" cxnId="{A6144B58-E0FD-4B73-A7D5-9621F25D8CA5}">
      <dgm:prSet/>
      <dgm:spPr/>
      <dgm:t>
        <a:bodyPr/>
        <a:lstStyle/>
        <a:p>
          <a:endParaRPr lang="fr-BE"/>
        </a:p>
      </dgm:t>
    </dgm:pt>
    <dgm:pt modelId="{7F344822-11D9-44BC-94F6-45EA9A9BBBF4}" type="pres">
      <dgm:prSet presAssocID="{0DA2932D-60F0-4193-B3BE-3C7C9B0D1103}" presName="Name0" presStyleCnt="0">
        <dgm:presLayoutVars>
          <dgm:dir/>
          <dgm:resizeHandles val="exact"/>
        </dgm:presLayoutVars>
      </dgm:prSet>
      <dgm:spPr/>
    </dgm:pt>
    <dgm:pt modelId="{54443039-D7FD-4D41-B98C-9CFDB70C7F89}" type="pres">
      <dgm:prSet presAssocID="{0DA2932D-60F0-4193-B3BE-3C7C9B0D1103}" presName="fgShape" presStyleLbl="fgShp" presStyleIdx="0" presStyleCnt="1"/>
      <dgm:spPr/>
    </dgm:pt>
    <dgm:pt modelId="{9B657257-E64B-48C8-A6B5-8664C0BDD469}" type="pres">
      <dgm:prSet presAssocID="{0DA2932D-60F0-4193-B3BE-3C7C9B0D1103}" presName="linComp" presStyleCnt="0"/>
      <dgm:spPr/>
    </dgm:pt>
    <dgm:pt modelId="{113107EB-F83F-4EBD-B934-B16637E28709}" type="pres">
      <dgm:prSet presAssocID="{F56DB537-128B-4E9D-905E-3020C35C804D}" presName="compNode" presStyleCnt="0"/>
      <dgm:spPr/>
    </dgm:pt>
    <dgm:pt modelId="{882744C2-6725-4E5A-8C89-6A1299B9033A}" type="pres">
      <dgm:prSet presAssocID="{F56DB537-128B-4E9D-905E-3020C35C804D}" presName="bkgdShape" presStyleLbl="node1" presStyleIdx="0" presStyleCnt="3" custScaleX="86622" custLinFactNeighborX="5615" custLinFactNeighborY="9"/>
      <dgm:spPr/>
    </dgm:pt>
    <dgm:pt modelId="{79AE6669-432F-4C8C-9A39-28BE76E86BF1}" type="pres">
      <dgm:prSet presAssocID="{F56DB537-128B-4E9D-905E-3020C35C804D}" presName="nodeTx" presStyleLbl="node1" presStyleIdx="0" presStyleCnt="3">
        <dgm:presLayoutVars>
          <dgm:bulletEnabled val="1"/>
        </dgm:presLayoutVars>
      </dgm:prSet>
      <dgm:spPr/>
    </dgm:pt>
    <dgm:pt modelId="{104D893E-0D9C-4F2D-973F-FD227343B55C}" type="pres">
      <dgm:prSet presAssocID="{F56DB537-128B-4E9D-905E-3020C35C804D}" presName="invisiNode" presStyleLbl="node1" presStyleIdx="0" presStyleCnt="3"/>
      <dgm:spPr/>
    </dgm:pt>
    <dgm:pt modelId="{B682F931-0FC3-469B-BF08-2255D95FEB2C}" type="pres">
      <dgm:prSet presAssocID="{F56DB537-128B-4E9D-905E-3020C35C804D}" presName="imagNode" presStyleLbl="fgImgPlace1" presStyleIdx="0" presStyleCnt="3" custLinFactNeighborX="6556" custLinFactNeighborY="-1488"/>
      <dgm:spPr>
        <a:blipFill>
          <a:blip xmlns:r="http://schemas.openxmlformats.org/officeDocument/2006/relationships" r:embed="rId1">
            <a:extLst>
              <a:ext uri="{28A0092B-C50C-407E-A947-70E740481C1C}">
                <a14:useLocalDpi xmlns:a14="http://schemas.microsoft.com/office/drawing/2010/main" val="0"/>
              </a:ext>
            </a:extLst>
          </a:blip>
          <a:srcRect/>
          <a:stretch>
            <a:fillRect t="-18000" b="-18000"/>
          </a:stretch>
        </a:blipFill>
      </dgm:spPr>
    </dgm:pt>
    <dgm:pt modelId="{39BF75CC-6CE5-4C42-BDCF-950860522980}" type="pres">
      <dgm:prSet presAssocID="{98EA929E-A285-433F-8982-C5F1F2A165CD}" presName="sibTrans" presStyleLbl="sibTrans2D1" presStyleIdx="0" presStyleCnt="0"/>
      <dgm:spPr/>
    </dgm:pt>
    <dgm:pt modelId="{01BB1D11-4D52-4208-BA19-8444B8D64461}" type="pres">
      <dgm:prSet presAssocID="{C8632897-23A5-459D-BA75-7B8E475BF663}" presName="compNode" presStyleCnt="0"/>
      <dgm:spPr/>
    </dgm:pt>
    <dgm:pt modelId="{8D7A22F8-6830-490B-9F58-D3F39137DD10}" type="pres">
      <dgm:prSet presAssocID="{C8632897-23A5-459D-BA75-7B8E475BF663}" presName="bkgdShape" presStyleLbl="node1" presStyleIdx="1" presStyleCnt="3" custLinFactNeighborX="1871" custLinFactNeighborY="9"/>
      <dgm:spPr/>
    </dgm:pt>
    <dgm:pt modelId="{43077FD3-E3AA-4886-B1AB-4A441739E8CC}" type="pres">
      <dgm:prSet presAssocID="{C8632897-23A5-459D-BA75-7B8E475BF663}" presName="nodeTx" presStyleLbl="node1" presStyleIdx="1" presStyleCnt="3">
        <dgm:presLayoutVars>
          <dgm:bulletEnabled val="1"/>
        </dgm:presLayoutVars>
      </dgm:prSet>
      <dgm:spPr/>
    </dgm:pt>
    <dgm:pt modelId="{237333B4-C76D-4C54-A3E5-6D4F4585B154}" type="pres">
      <dgm:prSet presAssocID="{C8632897-23A5-459D-BA75-7B8E475BF663}" presName="invisiNode" presStyleLbl="node1" presStyleIdx="1" presStyleCnt="3"/>
      <dgm:spPr/>
    </dgm:pt>
    <dgm:pt modelId="{FBAC4D64-87CD-4AA5-9525-5B38A1C75E09}" type="pres">
      <dgm:prSet presAssocID="{C8632897-23A5-459D-BA75-7B8E475BF663}" presName="imagNode"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127000" r="-127000"/>
          </a:stretch>
        </a:blipFill>
      </dgm:spPr>
    </dgm:pt>
    <dgm:pt modelId="{9AABF39E-A67F-4A03-B061-C72BDA3025FC}" type="pres">
      <dgm:prSet presAssocID="{8C262F52-634C-417D-AE96-D2198849B6F4}" presName="sibTrans" presStyleLbl="sibTrans2D1" presStyleIdx="0" presStyleCnt="0"/>
      <dgm:spPr/>
    </dgm:pt>
    <dgm:pt modelId="{EE3C95AF-D6BC-4780-9A96-BF80E4825480}" type="pres">
      <dgm:prSet presAssocID="{79161E69-7287-44E9-84FA-94182018CCD4}" presName="compNode" presStyleCnt="0"/>
      <dgm:spPr/>
    </dgm:pt>
    <dgm:pt modelId="{A2DF2E87-B18B-433A-B615-45A68AD2AFAF}" type="pres">
      <dgm:prSet presAssocID="{79161E69-7287-44E9-84FA-94182018CCD4}" presName="bkgdShape" presStyleLbl="node1" presStyleIdx="2" presStyleCnt="3"/>
      <dgm:spPr/>
    </dgm:pt>
    <dgm:pt modelId="{B79C3826-8FA2-4FE9-93F7-58A285F09D22}" type="pres">
      <dgm:prSet presAssocID="{79161E69-7287-44E9-84FA-94182018CCD4}" presName="nodeTx" presStyleLbl="node1" presStyleIdx="2" presStyleCnt="3">
        <dgm:presLayoutVars>
          <dgm:bulletEnabled val="1"/>
        </dgm:presLayoutVars>
      </dgm:prSet>
      <dgm:spPr/>
    </dgm:pt>
    <dgm:pt modelId="{4C3EFC80-85BC-43BB-96B9-EC0D9CD5596A}" type="pres">
      <dgm:prSet presAssocID="{79161E69-7287-44E9-84FA-94182018CCD4}" presName="invisiNode" presStyleLbl="node1" presStyleIdx="2" presStyleCnt="3"/>
      <dgm:spPr/>
    </dgm:pt>
    <dgm:pt modelId="{E67355FD-4C12-4511-B3FF-4763892422CF}" type="pres">
      <dgm:prSet presAssocID="{79161E69-7287-44E9-84FA-94182018CCD4}" presName="imagNode"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dgm:spPr>
    </dgm:pt>
  </dgm:ptLst>
  <dgm:cxnLst>
    <dgm:cxn modelId="{3E940B0B-A4F6-4921-A686-4BB20FCD1D1D}" type="presOf" srcId="{8C262F52-634C-417D-AE96-D2198849B6F4}" destId="{9AABF39E-A67F-4A03-B061-C72BDA3025FC}" srcOrd="0" destOrd="0" presId="urn:microsoft.com/office/officeart/2005/8/layout/hList7"/>
    <dgm:cxn modelId="{F6076114-99E9-409A-8474-C0421158FB1C}" srcId="{0DA2932D-60F0-4193-B3BE-3C7C9B0D1103}" destId="{F56DB537-128B-4E9D-905E-3020C35C804D}" srcOrd="0" destOrd="0" parTransId="{60DAF238-CE91-4B80-9D3B-BC0086F01254}" sibTransId="{98EA929E-A285-433F-8982-C5F1F2A165CD}"/>
    <dgm:cxn modelId="{38997131-2E33-49B8-8A67-2AAFD286E617}" type="presOf" srcId="{F56DB537-128B-4E9D-905E-3020C35C804D}" destId="{79AE6669-432F-4C8C-9A39-28BE76E86BF1}" srcOrd="1" destOrd="0" presId="urn:microsoft.com/office/officeart/2005/8/layout/hList7"/>
    <dgm:cxn modelId="{617ED837-BEC2-49A6-A42F-C5AA8513FDCE}" type="presOf" srcId="{79161E69-7287-44E9-84FA-94182018CCD4}" destId="{A2DF2E87-B18B-433A-B615-45A68AD2AFAF}" srcOrd="0" destOrd="0" presId="urn:microsoft.com/office/officeart/2005/8/layout/hList7"/>
    <dgm:cxn modelId="{4042C969-ECBC-46B8-AD66-9A134FDBE1B4}" type="presOf" srcId="{C8632897-23A5-459D-BA75-7B8E475BF663}" destId="{8D7A22F8-6830-490B-9F58-D3F39137DD10}" srcOrd="0" destOrd="0" presId="urn:microsoft.com/office/officeart/2005/8/layout/hList7"/>
    <dgm:cxn modelId="{A8091E6C-419D-4549-8B60-4089EEEFE420}" type="presOf" srcId="{F56DB537-128B-4E9D-905E-3020C35C804D}" destId="{882744C2-6725-4E5A-8C89-6A1299B9033A}" srcOrd="0" destOrd="0" presId="urn:microsoft.com/office/officeart/2005/8/layout/hList7"/>
    <dgm:cxn modelId="{F4D9536C-36BA-4FF0-BBFA-B43F1E6A3FA6}" srcId="{0DA2932D-60F0-4193-B3BE-3C7C9B0D1103}" destId="{C8632897-23A5-459D-BA75-7B8E475BF663}" srcOrd="1" destOrd="0" parTransId="{0BAB65D4-B570-4EE8-8DFF-E738875E8D0F}" sibTransId="{8C262F52-634C-417D-AE96-D2198849B6F4}"/>
    <dgm:cxn modelId="{A6144B58-E0FD-4B73-A7D5-9621F25D8CA5}" srcId="{0DA2932D-60F0-4193-B3BE-3C7C9B0D1103}" destId="{79161E69-7287-44E9-84FA-94182018CCD4}" srcOrd="2" destOrd="0" parTransId="{315B8FA6-B3BE-4A7B-AAE5-89A02C263E70}" sibTransId="{A98BD35C-9F42-4A9D-B902-C419225197CA}"/>
    <dgm:cxn modelId="{850E84B8-E99B-4427-944B-28CBC7A5F59F}" type="presOf" srcId="{79161E69-7287-44E9-84FA-94182018CCD4}" destId="{B79C3826-8FA2-4FE9-93F7-58A285F09D22}" srcOrd="1" destOrd="0" presId="urn:microsoft.com/office/officeart/2005/8/layout/hList7"/>
    <dgm:cxn modelId="{19D6EEB8-5E3A-4837-AD08-65AA1EB6080B}" type="presOf" srcId="{0DA2932D-60F0-4193-B3BE-3C7C9B0D1103}" destId="{7F344822-11D9-44BC-94F6-45EA9A9BBBF4}" srcOrd="0" destOrd="0" presId="urn:microsoft.com/office/officeart/2005/8/layout/hList7"/>
    <dgm:cxn modelId="{B8B7BAF8-3FC9-4801-B933-6046DE9DB0B0}" type="presOf" srcId="{98EA929E-A285-433F-8982-C5F1F2A165CD}" destId="{39BF75CC-6CE5-4C42-BDCF-950860522980}" srcOrd="0" destOrd="0" presId="urn:microsoft.com/office/officeart/2005/8/layout/hList7"/>
    <dgm:cxn modelId="{9DA3FAFA-9C6B-407A-BD1C-DE90D3250E89}" type="presOf" srcId="{C8632897-23A5-459D-BA75-7B8E475BF663}" destId="{43077FD3-E3AA-4886-B1AB-4A441739E8CC}" srcOrd="1" destOrd="0" presId="urn:microsoft.com/office/officeart/2005/8/layout/hList7"/>
    <dgm:cxn modelId="{4C1B9B25-E7CD-4C79-B4EF-A1A117102514}" type="presParOf" srcId="{7F344822-11D9-44BC-94F6-45EA9A9BBBF4}" destId="{54443039-D7FD-4D41-B98C-9CFDB70C7F89}" srcOrd="0" destOrd="0" presId="urn:microsoft.com/office/officeart/2005/8/layout/hList7"/>
    <dgm:cxn modelId="{267001B9-E8C6-4F1C-9529-72134A3BE2B1}" type="presParOf" srcId="{7F344822-11D9-44BC-94F6-45EA9A9BBBF4}" destId="{9B657257-E64B-48C8-A6B5-8664C0BDD469}" srcOrd="1" destOrd="0" presId="urn:microsoft.com/office/officeart/2005/8/layout/hList7"/>
    <dgm:cxn modelId="{5FFE5CCC-9AF4-4D18-AE54-D7E4FB6257BD}" type="presParOf" srcId="{9B657257-E64B-48C8-A6B5-8664C0BDD469}" destId="{113107EB-F83F-4EBD-B934-B16637E28709}" srcOrd="0" destOrd="0" presId="urn:microsoft.com/office/officeart/2005/8/layout/hList7"/>
    <dgm:cxn modelId="{8EA472BE-334C-434A-9A93-910C3115DD24}" type="presParOf" srcId="{113107EB-F83F-4EBD-B934-B16637E28709}" destId="{882744C2-6725-4E5A-8C89-6A1299B9033A}" srcOrd="0" destOrd="0" presId="urn:microsoft.com/office/officeart/2005/8/layout/hList7"/>
    <dgm:cxn modelId="{357083DA-6187-46ED-90C0-90C84628DD5D}" type="presParOf" srcId="{113107EB-F83F-4EBD-B934-B16637E28709}" destId="{79AE6669-432F-4C8C-9A39-28BE76E86BF1}" srcOrd="1" destOrd="0" presId="urn:microsoft.com/office/officeart/2005/8/layout/hList7"/>
    <dgm:cxn modelId="{7BB6EE64-0407-44A0-88A6-874F7654DA60}" type="presParOf" srcId="{113107EB-F83F-4EBD-B934-B16637E28709}" destId="{104D893E-0D9C-4F2D-973F-FD227343B55C}" srcOrd="2" destOrd="0" presId="urn:microsoft.com/office/officeart/2005/8/layout/hList7"/>
    <dgm:cxn modelId="{815AA757-F74A-48A2-ADBC-782CC04C5E72}" type="presParOf" srcId="{113107EB-F83F-4EBD-B934-B16637E28709}" destId="{B682F931-0FC3-469B-BF08-2255D95FEB2C}" srcOrd="3" destOrd="0" presId="urn:microsoft.com/office/officeart/2005/8/layout/hList7"/>
    <dgm:cxn modelId="{431B0CB6-9BF5-4EF0-A27C-E58D760CE7BA}" type="presParOf" srcId="{9B657257-E64B-48C8-A6B5-8664C0BDD469}" destId="{39BF75CC-6CE5-4C42-BDCF-950860522980}" srcOrd="1" destOrd="0" presId="urn:microsoft.com/office/officeart/2005/8/layout/hList7"/>
    <dgm:cxn modelId="{95796101-F452-4DCE-8763-AA09EAC7BA00}" type="presParOf" srcId="{9B657257-E64B-48C8-A6B5-8664C0BDD469}" destId="{01BB1D11-4D52-4208-BA19-8444B8D64461}" srcOrd="2" destOrd="0" presId="urn:microsoft.com/office/officeart/2005/8/layout/hList7"/>
    <dgm:cxn modelId="{99B530F0-A3AD-43A6-965E-663BF5467C88}" type="presParOf" srcId="{01BB1D11-4D52-4208-BA19-8444B8D64461}" destId="{8D7A22F8-6830-490B-9F58-D3F39137DD10}" srcOrd="0" destOrd="0" presId="urn:microsoft.com/office/officeart/2005/8/layout/hList7"/>
    <dgm:cxn modelId="{1ADB1807-3F0A-4CA8-B40A-A46CDD41E7D4}" type="presParOf" srcId="{01BB1D11-4D52-4208-BA19-8444B8D64461}" destId="{43077FD3-E3AA-4886-B1AB-4A441739E8CC}" srcOrd="1" destOrd="0" presId="urn:microsoft.com/office/officeart/2005/8/layout/hList7"/>
    <dgm:cxn modelId="{8B65D7FE-F8DE-4574-98E8-D6BF345B22F9}" type="presParOf" srcId="{01BB1D11-4D52-4208-BA19-8444B8D64461}" destId="{237333B4-C76D-4C54-A3E5-6D4F4585B154}" srcOrd="2" destOrd="0" presId="urn:microsoft.com/office/officeart/2005/8/layout/hList7"/>
    <dgm:cxn modelId="{B8FC5D4C-5C01-4B29-A38B-049F02FB1098}" type="presParOf" srcId="{01BB1D11-4D52-4208-BA19-8444B8D64461}" destId="{FBAC4D64-87CD-4AA5-9525-5B38A1C75E09}" srcOrd="3" destOrd="0" presId="urn:microsoft.com/office/officeart/2005/8/layout/hList7"/>
    <dgm:cxn modelId="{5C76F7FC-DEF3-452D-BE4F-318017D6856F}" type="presParOf" srcId="{9B657257-E64B-48C8-A6B5-8664C0BDD469}" destId="{9AABF39E-A67F-4A03-B061-C72BDA3025FC}" srcOrd="3" destOrd="0" presId="urn:microsoft.com/office/officeart/2005/8/layout/hList7"/>
    <dgm:cxn modelId="{AB9DCD6C-2B81-45CA-88A7-3C573F05E69E}" type="presParOf" srcId="{9B657257-E64B-48C8-A6B5-8664C0BDD469}" destId="{EE3C95AF-D6BC-4780-9A96-BF80E4825480}" srcOrd="4" destOrd="0" presId="urn:microsoft.com/office/officeart/2005/8/layout/hList7"/>
    <dgm:cxn modelId="{D3DFC526-B290-4E54-B2C9-FA21F80A6FB7}" type="presParOf" srcId="{EE3C95AF-D6BC-4780-9A96-BF80E4825480}" destId="{A2DF2E87-B18B-433A-B615-45A68AD2AFAF}" srcOrd="0" destOrd="0" presId="urn:microsoft.com/office/officeart/2005/8/layout/hList7"/>
    <dgm:cxn modelId="{89390C54-360E-4FF0-B3F1-1C608C59A89E}" type="presParOf" srcId="{EE3C95AF-D6BC-4780-9A96-BF80E4825480}" destId="{B79C3826-8FA2-4FE9-93F7-58A285F09D22}" srcOrd="1" destOrd="0" presId="urn:microsoft.com/office/officeart/2005/8/layout/hList7"/>
    <dgm:cxn modelId="{E0880CD3-8F7E-4B8C-90C1-4C398F2E2E72}" type="presParOf" srcId="{EE3C95AF-D6BC-4780-9A96-BF80E4825480}" destId="{4C3EFC80-85BC-43BB-96B9-EC0D9CD5596A}" srcOrd="2" destOrd="0" presId="urn:microsoft.com/office/officeart/2005/8/layout/hList7"/>
    <dgm:cxn modelId="{D98BB553-F5DF-461A-B15E-40265CDCDB93}" type="presParOf" srcId="{EE3C95AF-D6BC-4780-9A96-BF80E4825480}" destId="{E67355FD-4C12-4511-B3FF-4763892422CF}" srcOrd="3" destOrd="0" presId="urn:microsoft.com/office/officeart/2005/8/layout/hList7"/>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942059A-300C-492F-9599-78FE587ECEC5}" type="doc">
      <dgm:prSet loTypeId="urn:microsoft.com/office/officeart/2005/8/layout/balance1" loCatId="relationship" qsTypeId="urn:microsoft.com/office/officeart/2005/8/quickstyle/simple1" qsCatId="simple" csTypeId="urn:microsoft.com/office/officeart/2005/8/colors/accent1_2" csCatId="accent1" phldr="1"/>
      <dgm:spPr/>
      <dgm:t>
        <a:bodyPr/>
        <a:lstStyle/>
        <a:p>
          <a:endParaRPr lang="fr-BE"/>
        </a:p>
      </dgm:t>
    </dgm:pt>
    <dgm:pt modelId="{86F83E4B-DFA9-48BE-8ABF-E19EFD758EBB}">
      <dgm:prSet phldrT="[Texte]" custT="1"/>
      <dgm:spPr/>
      <dgm:t>
        <a:bodyPr/>
        <a:lstStyle/>
        <a:p>
          <a:pPr algn="ctr"/>
          <a:r>
            <a:rPr lang="fr-BE" sz="1800"/>
            <a:t>Agents de la phase comptable</a:t>
          </a:r>
        </a:p>
      </dgm:t>
    </dgm:pt>
    <dgm:pt modelId="{FAB54353-A299-4A65-A946-126EE7DBBF3F}" type="parTrans" cxnId="{489EEBB1-DB26-44CA-8342-59D4C2F70B54}">
      <dgm:prSet/>
      <dgm:spPr/>
      <dgm:t>
        <a:bodyPr/>
        <a:lstStyle/>
        <a:p>
          <a:pPr algn="ctr"/>
          <a:endParaRPr lang="fr-BE" sz="1600"/>
        </a:p>
      </dgm:t>
    </dgm:pt>
    <dgm:pt modelId="{61B8B034-F8D4-4670-86C7-34918140422A}" type="sibTrans" cxnId="{489EEBB1-DB26-44CA-8342-59D4C2F70B54}">
      <dgm:prSet/>
      <dgm:spPr/>
      <dgm:t>
        <a:bodyPr/>
        <a:lstStyle/>
        <a:p>
          <a:pPr algn="ctr"/>
          <a:endParaRPr lang="fr-BE" sz="1600"/>
        </a:p>
      </dgm:t>
    </dgm:pt>
    <dgm:pt modelId="{3DE79D71-3F10-400B-B98D-8AF0D2004E87}">
      <dgm:prSet phldrT="[Texte]" custT="1"/>
      <dgm:spPr/>
      <dgm:t>
        <a:bodyPr/>
        <a:lstStyle/>
        <a:p>
          <a:pPr algn="ctr"/>
          <a:r>
            <a:rPr lang="fr-BE" sz="1600" dirty="0"/>
            <a:t>Trésorier Ministériel et des Institutions de l'Etat</a:t>
          </a:r>
        </a:p>
      </dgm:t>
    </dgm:pt>
    <dgm:pt modelId="{280FBA2C-2C89-47CF-A867-BF604C30B69C}" type="parTrans" cxnId="{C7AC9ED0-81E2-4FDB-A4AF-084FA42C3705}">
      <dgm:prSet/>
      <dgm:spPr/>
      <dgm:t>
        <a:bodyPr/>
        <a:lstStyle/>
        <a:p>
          <a:pPr algn="ctr"/>
          <a:endParaRPr lang="fr-BE" sz="1600"/>
        </a:p>
      </dgm:t>
    </dgm:pt>
    <dgm:pt modelId="{F40EA7E8-BA57-4361-8316-C3BFCF3494C7}" type="sibTrans" cxnId="{C7AC9ED0-81E2-4FDB-A4AF-084FA42C3705}">
      <dgm:prSet/>
      <dgm:spPr/>
      <dgm:t>
        <a:bodyPr/>
        <a:lstStyle/>
        <a:p>
          <a:pPr algn="ctr"/>
          <a:endParaRPr lang="fr-BE" sz="1600"/>
        </a:p>
      </dgm:t>
    </dgm:pt>
    <dgm:pt modelId="{C7F33591-6307-417D-81CF-265BF3E4A38A}">
      <dgm:prSet phldrT="[Texte]" custT="1"/>
      <dgm:spPr/>
      <dgm:t>
        <a:bodyPr/>
        <a:lstStyle/>
        <a:p>
          <a:pPr algn="ctr"/>
          <a:r>
            <a:rPr lang="fr-BE" sz="1600" dirty="0"/>
            <a:t>Trésorier général de l'Etat</a:t>
          </a:r>
        </a:p>
      </dgm:t>
    </dgm:pt>
    <dgm:pt modelId="{7B4D2B95-7540-483D-9E08-5D7BF5FA0FDA}" type="parTrans" cxnId="{1635D863-18B8-46A2-9866-AB88B777D0CC}">
      <dgm:prSet/>
      <dgm:spPr/>
      <dgm:t>
        <a:bodyPr/>
        <a:lstStyle/>
        <a:p>
          <a:pPr algn="ctr"/>
          <a:endParaRPr lang="fr-BE" sz="1600"/>
        </a:p>
      </dgm:t>
    </dgm:pt>
    <dgm:pt modelId="{A8C549E7-2D82-4559-B67F-3C73D23A3558}" type="sibTrans" cxnId="{1635D863-18B8-46A2-9866-AB88B777D0CC}">
      <dgm:prSet/>
      <dgm:spPr/>
      <dgm:t>
        <a:bodyPr/>
        <a:lstStyle/>
        <a:p>
          <a:pPr algn="ctr"/>
          <a:endParaRPr lang="fr-BE" sz="1600"/>
        </a:p>
      </dgm:t>
    </dgm:pt>
    <dgm:pt modelId="{2A2800AC-7ACF-499F-B756-C2DD69B95BD1}">
      <dgm:prSet phldrT="[Texte]" custT="1"/>
      <dgm:spPr/>
      <dgm:t>
        <a:bodyPr/>
        <a:lstStyle/>
        <a:p>
          <a:pPr algn="ctr"/>
          <a:r>
            <a:rPr lang="fr-BE" sz="1800" dirty="0"/>
            <a:t>Agents de la phase administrative</a:t>
          </a:r>
        </a:p>
      </dgm:t>
    </dgm:pt>
    <dgm:pt modelId="{A38FEEB8-E9F5-4543-875B-3C8493F5EE3E}" type="parTrans" cxnId="{F80EF82A-1C52-4808-B628-516645F701CC}">
      <dgm:prSet/>
      <dgm:spPr/>
      <dgm:t>
        <a:bodyPr/>
        <a:lstStyle/>
        <a:p>
          <a:pPr algn="ctr"/>
          <a:endParaRPr lang="fr-BE" sz="1600"/>
        </a:p>
      </dgm:t>
    </dgm:pt>
    <dgm:pt modelId="{002877F4-AB90-42C7-A541-8FBF446FB0C9}" type="sibTrans" cxnId="{F80EF82A-1C52-4808-B628-516645F701CC}">
      <dgm:prSet/>
      <dgm:spPr/>
      <dgm:t>
        <a:bodyPr/>
        <a:lstStyle/>
        <a:p>
          <a:pPr algn="ctr"/>
          <a:endParaRPr lang="fr-BE" sz="1600"/>
        </a:p>
      </dgm:t>
    </dgm:pt>
    <dgm:pt modelId="{416D0E06-0BB5-4E4E-B3C6-5BD24FBB3CA2}">
      <dgm:prSet phldrT="[Texte]" custT="1"/>
      <dgm:spPr/>
      <dgm:t>
        <a:bodyPr/>
        <a:lstStyle/>
        <a:p>
          <a:pPr algn="ctr"/>
          <a:r>
            <a:rPr lang="fr-BE" sz="1600" dirty="0"/>
            <a:t>Comptables matières</a:t>
          </a:r>
        </a:p>
      </dgm:t>
    </dgm:pt>
    <dgm:pt modelId="{53485CFA-92C8-4EF4-B520-0243C657C3E8}" type="parTrans" cxnId="{CEAAF923-5E82-4D06-A92D-A835BFE00647}">
      <dgm:prSet/>
      <dgm:spPr/>
      <dgm:t>
        <a:bodyPr/>
        <a:lstStyle/>
        <a:p>
          <a:pPr algn="ctr"/>
          <a:endParaRPr lang="fr-BE" sz="1600"/>
        </a:p>
      </dgm:t>
    </dgm:pt>
    <dgm:pt modelId="{9DE8742B-E4C8-4B81-889B-5F7D79F95566}" type="sibTrans" cxnId="{CEAAF923-5E82-4D06-A92D-A835BFE00647}">
      <dgm:prSet/>
      <dgm:spPr/>
      <dgm:t>
        <a:bodyPr/>
        <a:lstStyle/>
        <a:p>
          <a:pPr algn="ctr"/>
          <a:endParaRPr lang="fr-BE" sz="1600"/>
        </a:p>
      </dgm:t>
    </dgm:pt>
    <dgm:pt modelId="{344D41CD-A4E0-455E-B3B3-523793B4FAB1}">
      <dgm:prSet phldrT="[Texte]" custT="1"/>
      <dgm:spPr/>
      <dgm:t>
        <a:bodyPr/>
        <a:lstStyle/>
        <a:p>
          <a:pPr algn="ctr"/>
          <a:r>
            <a:rPr lang="fr-BE" sz="1600" dirty="0"/>
            <a:t>Contrôleurs financiers ministériels</a:t>
          </a:r>
        </a:p>
      </dgm:t>
    </dgm:pt>
    <dgm:pt modelId="{DF26E61C-317D-454D-81DB-81E33D7F7156}" type="parTrans" cxnId="{7F7DF815-14C8-409A-8640-25530C08E1E9}">
      <dgm:prSet/>
      <dgm:spPr/>
      <dgm:t>
        <a:bodyPr/>
        <a:lstStyle/>
        <a:p>
          <a:pPr algn="ctr"/>
          <a:endParaRPr lang="fr-BE" sz="1600"/>
        </a:p>
      </dgm:t>
    </dgm:pt>
    <dgm:pt modelId="{C10778F6-7BCA-46A8-80E4-B0EEDD15E241}" type="sibTrans" cxnId="{7F7DF815-14C8-409A-8640-25530C08E1E9}">
      <dgm:prSet/>
      <dgm:spPr/>
      <dgm:t>
        <a:bodyPr/>
        <a:lstStyle/>
        <a:p>
          <a:pPr algn="ctr"/>
          <a:endParaRPr lang="fr-BE" sz="1600"/>
        </a:p>
      </dgm:t>
    </dgm:pt>
    <dgm:pt modelId="{3CD8E99A-E799-47B0-82A9-7F2343662342}">
      <dgm:prSet phldrT="[Texte]" custT="1"/>
      <dgm:spPr/>
      <dgm:t>
        <a:bodyPr/>
        <a:lstStyle/>
        <a:p>
          <a:pPr algn="ctr"/>
          <a:r>
            <a:rPr lang="fr-BE" sz="1600" dirty="0"/>
            <a:t>Ordonnateurs et autres acteurs au sein des programmes</a:t>
          </a:r>
        </a:p>
      </dgm:t>
    </dgm:pt>
    <dgm:pt modelId="{472B90CF-782C-4F73-B465-DF504A71E9EA}" type="parTrans" cxnId="{5E6BC1DE-7555-41B2-8442-F6645654250C}">
      <dgm:prSet/>
      <dgm:spPr/>
      <dgm:t>
        <a:bodyPr/>
        <a:lstStyle/>
        <a:p>
          <a:pPr algn="ctr"/>
          <a:endParaRPr lang="fr-BE" sz="1600"/>
        </a:p>
      </dgm:t>
    </dgm:pt>
    <dgm:pt modelId="{C0EEE2A4-7240-4132-B65E-438D1911026E}" type="sibTrans" cxnId="{5E6BC1DE-7555-41B2-8442-F6645654250C}">
      <dgm:prSet/>
      <dgm:spPr/>
      <dgm:t>
        <a:bodyPr/>
        <a:lstStyle/>
        <a:p>
          <a:pPr algn="ctr"/>
          <a:endParaRPr lang="fr-BE" sz="1600"/>
        </a:p>
      </dgm:t>
    </dgm:pt>
    <dgm:pt modelId="{97FB242E-B2FA-4E33-B0B0-1B6DEDF250EE}">
      <dgm:prSet custT="1"/>
      <dgm:spPr/>
      <dgm:t>
        <a:bodyPr/>
        <a:lstStyle/>
        <a:p>
          <a:pPr algn="ctr"/>
          <a:r>
            <a:rPr lang="fr-BE" sz="1600" dirty="0"/>
            <a:t>Agents de la chaîne de passation des marchés publics</a:t>
          </a:r>
        </a:p>
      </dgm:t>
    </dgm:pt>
    <dgm:pt modelId="{581EE0C2-BA7C-4D64-90C5-1A313BF89CB2}" type="parTrans" cxnId="{F431D420-0A87-46E1-B5CC-F3FF5892B81A}">
      <dgm:prSet/>
      <dgm:spPr/>
      <dgm:t>
        <a:bodyPr/>
        <a:lstStyle/>
        <a:p>
          <a:pPr algn="ctr"/>
          <a:endParaRPr lang="fr-BE" sz="1600"/>
        </a:p>
      </dgm:t>
    </dgm:pt>
    <dgm:pt modelId="{4A536FFD-7CF5-49FA-8051-B5F99971939E}" type="sibTrans" cxnId="{F431D420-0A87-46E1-B5CC-F3FF5892B81A}">
      <dgm:prSet/>
      <dgm:spPr/>
      <dgm:t>
        <a:bodyPr/>
        <a:lstStyle/>
        <a:p>
          <a:pPr algn="ctr"/>
          <a:endParaRPr lang="fr-BE" sz="1600"/>
        </a:p>
      </dgm:t>
    </dgm:pt>
    <dgm:pt modelId="{CA0D2D6D-2089-4286-BB91-47B8B0F10C3B}">
      <dgm:prSet/>
      <dgm:spPr/>
      <dgm:t>
        <a:bodyPr/>
        <a:lstStyle/>
        <a:p>
          <a:endParaRPr lang="fr-BE" sz="1600"/>
        </a:p>
      </dgm:t>
    </dgm:pt>
    <dgm:pt modelId="{97908410-444D-4EC2-84E3-CEC4FEF39B45}" type="parTrans" cxnId="{8ED56EB6-C442-45CC-882C-244F91A344E5}">
      <dgm:prSet/>
      <dgm:spPr/>
      <dgm:t>
        <a:bodyPr/>
        <a:lstStyle/>
        <a:p>
          <a:endParaRPr lang="fr-BE" sz="1600"/>
        </a:p>
      </dgm:t>
    </dgm:pt>
    <dgm:pt modelId="{73256C1B-CE08-415D-A249-42535D1FA8FC}" type="sibTrans" cxnId="{8ED56EB6-C442-45CC-882C-244F91A344E5}">
      <dgm:prSet/>
      <dgm:spPr/>
      <dgm:t>
        <a:bodyPr/>
        <a:lstStyle/>
        <a:p>
          <a:endParaRPr lang="fr-BE" sz="1600"/>
        </a:p>
      </dgm:t>
    </dgm:pt>
    <dgm:pt modelId="{5F1DA3C2-141A-4FB2-A7A2-E1F95ACCD9E3}">
      <dgm:prSet/>
      <dgm:spPr/>
      <dgm:t>
        <a:bodyPr/>
        <a:lstStyle/>
        <a:p>
          <a:endParaRPr lang="fr-BE" sz="1600"/>
        </a:p>
      </dgm:t>
    </dgm:pt>
    <dgm:pt modelId="{FDEB1A22-4EDC-488C-87CF-EDF8C3586413}" type="parTrans" cxnId="{0722DF61-AD97-4CAD-B1AC-3FD81FC4B627}">
      <dgm:prSet/>
      <dgm:spPr/>
      <dgm:t>
        <a:bodyPr/>
        <a:lstStyle/>
        <a:p>
          <a:endParaRPr lang="fr-BE" sz="1600"/>
        </a:p>
      </dgm:t>
    </dgm:pt>
    <dgm:pt modelId="{2CCCEDCF-3484-42B8-AAFD-F2F5D79CD925}" type="sibTrans" cxnId="{0722DF61-AD97-4CAD-B1AC-3FD81FC4B627}">
      <dgm:prSet/>
      <dgm:spPr/>
      <dgm:t>
        <a:bodyPr/>
        <a:lstStyle/>
        <a:p>
          <a:endParaRPr lang="fr-BE" sz="1600"/>
        </a:p>
      </dgm:t>
    </dgm:pt>
    <dgm:pt modelId="{44DC9C8F-BF09-447D-85D5-728EBE802CD3}">
      <dgm:prSet/>
      <dgm:spPr/>
      <dgm:t>
        <a:bodyPr/>
        <a:lstStyle/>
        <a:p>
          <a:endParaRPr lang="fr-BE" sz="1600"/>
        </a:p>
      </dgm:t>
    </dgm:pt>
    <dgm:pt modelId="{1E2C12C1-F760-4ED7-AC40-E212247AB133}" type="parTrans" cxnId="{FB48DEF3-4A21-4FCF-B2F6-2720DD198698}">
      <dgm:prSet/>
      <dgm:spPr/>
      <dgm:t>
        <a:bodyPr/>
        <a:lstStyle/>
        <a:p>
          <a:endParaRPr lang="fr-BE" sz="1600"/>
        </a:p>
      </dgm:t>
    </dgm:pt>
    <dgm:pt modelId="{8F9C7AA1-CE73-437F-B1A9-3FF8459A7A43}" type="sibTrans" cxnId="{FB48DEF3-4A21-4FCF-B2F6-2720DD198698}">
      <dgm:prSet/>
      <dgm:spPr/>
      <dgm:t>
        <a:bodyPr/>
        <a:lstStyle/>
        <a:p>
          <a:endParaRPr lang="fr-BE" sz="1600"/>
        </a:p>
      </dgm:t>
    </dgm:pt>
    <dgm:pt modelId="{4FC4E5BF-E8F9-4898-B307-0CA86D9DABB8}">
      <dgm:prSet/>
      <dgm:spPr/>
      <dgm:t>
        <a:bodyPr/>
        <a:lstStyle/>
        <a:p>
          <a:endParaRPr lang="fr-BE" sz="1600"/>
        </a:p>
      </dgm:t>
    </dgm:pt>
    <dgm:pt modelId="{6C1A1902-CBD6-4F42-BB2F-7BD806502DA5}" type="parTrans" cxnId="{B2B42EF5-0733-406A-90FA-F57E029610FC}">
      <dgm:prSet/>
      <dgm:spPr/>
      <dgm:t>
        <a:bodyPr/>
        <a:lstStyle/>
        <a:p>
          <a:endParaRPr lang="fr-BE" sz="1600"/>
        </a:p>
      </dgm:t>
    </dgm:pt>
    <dgm:pt modelId="{BB4BAF86-16DE-4E0E-B6D9-F2C52BF9876B}" type="sibTrans" cxnId="{B2B42EF5-0733-406A-90FA-F57E029610FC}">
      <dgm:prSet/>
      <dgm:spPr/>
      <dgm:t>
        <a:bodyPr/>
        <a:lstStyle/>
        <a:p>
          <a:endParaRPr lang="fr-BE" sz="1600"/>
        </a:p>
      </dgm:t>
    </dgm:pt>
    <dgm:pt modelId="{6A5DFA10-F71F-4747-BAB8-4D8C15CDFB53}">
      <dgm:prSet/>
      <dgm:spPr/>
      <dgm:t>
        <a:bodyPr/>
        <a:lstStyle/>
        <a:p>
          <a:endParaRPr lang="fr-BE" sz="1600"/>
        </a:p>
      </dgm:t>
    </dgm:pt>
    <dgm:pt modelId="{D5A7E409-04A3-404C-97A5-125BAC3F7551}" type="parTrans" cxnId="{3FEBBC6E-B7AD-4071-B887-BF9F6BA8086D}">
      <dgm:prSet/>
      <dgm:spPr/>
      <dgm:t>
        <a:bodyPr/>
        <a:lstStyle/>
        <a:p>
          <a:endParaRPr lang="fr-BE" sz="1600"/>
        </a:p>
      </dgm:t>
    </dgm:pt>
    <dgm:pt modelId="{49FC4806-B1B4-4B92-93DF-B6F478432D5B}" type="sibTrans" cxnId="{3FEBBC6E-B7AD-4071-B887-BF9F6BA8086D}">
      <dgm:prSet/>
      <dgm:spPr/>
      <dgm:t>
        <a:bodyPr/>
        <a:lstStyle/>
        <a:p>
          <a:endParaRPr lang="fr-BE" sz="1600"/>
        </a:p>
      </dgm:t>
    </dgm:pt>
    <dgm:pt modelId="{5EF0FC4A-4792-46B6-B488-FA69FB5DEF3F}">
      <dgm:prSet/>
      <dgm:spPr/>
      <dgm:t>
        <a:bodyPr/>
        <a:lstStyle/>
        <a:p>
          <a:endParaRPr lang="fr-BE" sz="1600"/>
        </a:p>
      </dgm:t>
    </dgm:pt>
    <dgm:pt modelId="{28B6FBB2-2698-4962-9A4E-B09DB3C9226D}" type="parTrans" cxnId="{315CCF21-DF8C-4960-A073-48EF77133C80}">
      <dgm:prSet/>
      <dgm:spPr/>
      <dgm:t>
        <a:bodyPr/>
        <a:lstStyle/>
        <a:p>
          <a:endParaRPr lang="fr-BE" sz="1600"/>
        </a:p>
      </dgm:t>
    </dgm:pt>
    <dgm:pt modelId="{B7EE6F67-AE05-4F96-89EC-D059E4B09D67}" type="sibTrans" cxnId="{315CCF21-DF8C-4960-A073-48EF77133C80}">
      <dgm:prSet/>
      <dgm:spPr/>
      <dgm:t>
        <a:bodyPr/>
        <a:lstStyle/>
        <a:p>
          <a:endParaRPr lang="fr-BE" sz="1600"/>
        </a:p>
      </dgm:t>
    </dgm:pt>
    <dgm:pt modelId="{983DA5E5-C11C-464D-8985-9EC5247FD659}">
      <dgm:prSet/>
      <dgm:spPr/>
      <dgm:t>
        <a:bodyPr/>
        <a:lstStyle/>
        <a:p>
          <a:endParaRPr lang="fr-BE" sz="1600"/>
        </a:p>
      </dgm:t>
    </dgm:pt>
    <dgm:pt modelId="{611F1438-9904-4889-9931-CB2CE6913ED2}" type="parTrans" cxnId="{08231BD4-0250-4FD6-8AB3-3432890E54C5}">
      <dgm:prSet/>
      <dgm:spPr/>
      <dgm:t>
        <a:bodyPr/>
        <a:lstStyle/>
        <a:p>
          <a:endParaRPr lang="fr-BE" sz="1600"/>
        </a:p>
      </dgm:t>
    </dgm:pt>
    <dgm:pt modelId="{DCFCA799-9AB4-4C52-81AB-380E9EF36B3F}" type="sibTrans" cxnId="{08231BD4-0250-4FD6-8AB3-3432890E54C5}">
      <dgm:prSet/>
      <dgm:spPr/>
      <dgm:t>
        <a:bodyPr/>
        <a:lstStyle/>
        <a:p>
          <a:endParaRPr lang="fr-BE" sz="1600"/>
        </a:p>
      </dgm:t>
    </dgm:pt>
    <dgm:pt modelId="{C65DFD5C-C6BF-498D-868E-28EBAB2F962F}">
      <dgm:prSet/>
      <dgm:spPr/>
      <dgm:t>
        <a:bodyPr/>
        <a:lstStyle/>
        <a:p>
          <a:endParaRPr lang="fr-BE" sz="1600"/>
        </a:p>
      </dgm:t>
    </dgm:pt>
    <dgm:pt modelId="{0FF99608-D68D-44FC-8BEF-AA11E0F78D85}" type="parTrans" cxnId="{FB146636-23F1-4B43-AAA9-3FE950C40E5F}">
      <dgm:prSet/>
      <dgm:spPr/>
      <dgm:t>
        <a:bodyPr/>
        <a:lstStyle/>
        <a:p>
          <a:endParaRPr lang="fr-BE" sz="1600"/>
        </a:p>
      </dgm:t>
    </dgm:pt>
    <dgm:pt modelId="{3AD7FE95-F008-445C-A1C4-75BA770DBF3B}" type="sibTrans" cxnId="{FB146636-23F1-4B43-AAA9-3FE950C40E5F}">
      <dgm:prSet/>
      <dgm:spPr/>
      <dgm:t>
        <a:bodyPr/>
        <a:lstStyle/>
        <a:p>
          <a:endParaRPr lang="fr-BE" sz="1600"/>
        </a:p>
      </dgm:t>
    </dgm:pt>
    <dgm:pt modelId="{F95E1BFB-F090-44B5-B6A1-7649F0E2A5AB}">
      <dgm:prSet/>
      <dgm:spPr/>
      <dgm:t>
        <a:bodyPr/>
        <a:lstStyle/>
        <a:p>
          <a:endParaRPr lang="fr-BE" sz="1600"/>
        </a:p>
      </dgm:t>
    </dgm:pt>
    <dgm:pt modelId="{B13C2A32-3767-45AF-A32A-B1C3817F9A2B}" type="parTrans" cxnId="{D2C1C32A-D6FB-48A7-A188-D7358AD2D0E8}">
      <dgm:prSet/>
      <dgm:spPr/>
      <dgm:t>
        <a:bodyPr/>
        <a:lstStyle/>
        <a:p>
          <a:endParaRPr lang="fr-BE" sz="1600"/>
        </a:p>
      </dgm:t>
    </dgm:pt>
    <dgm:pt modelId="{837CBC38-5FBD-4A7F-B57E-E6D547448815}" type="sibTrans" cxnId="{D2C1C32A-D6FB-48A7-A188-D7358AD2D0E8}">
      <dgm:prSet/>
      <dgm:spPr/>
      <dgm:t>
        <a:bodyPr/>
        <a:lstStyle/>
        <a:p>
          <a:endParaRPr lang="fr-BE" sz="1600"/>
        </a:p>
      </dgm:t>
    </dgm:pt>
    <dgm:pt modelId="{0FE31CA2-E9AD-4BF0-A9F2-0963EC66FE78}">
      <dgm:prSet/>
      <dgm:spPr/>
      <dgm:t>
        <a:bodyPr/>
        <a:lstStyle/>
        <a:p>
          <a:endParaRPr lang="fr-BE" sz="1600"/>
        </a:p>
      </dgm:t>
    </dgm:pt>
    <dgm:pt modelId="{9AF0AB98-C108-4762-9C4D-C7E91367A3B2}" type="parTrans" cxnId="{847B2BA3-1490-4CAF-80F6-5C7E6103836E}">
      <dgm:prSet/>
      <dgm:spPr/>
      <dgm:t>
        <a:bodyPr/>
        <a:lstStyle/>
        <a:p>
          <a:endParaRPr lang="fr-BE" sz="1600"/>
        </a:p>
      </dgm:t>
    </dgm:pt>
    <dgm:pt modelId="{98EF31A7-5800-446A-8D50-4E1ED3872266}" type="sibTrans" cxnId="{847B2BA3-1490-4CAF-80F6-5C7E6103836E}">
      <dgm:prSet/>
      <dgm:spPr/>
      <dgm:t>
        <a:bodyPr/>
        <a:lstStyle/>
        <a:p>
          <a:endParaRPr lang="fr-BE" sz="1600"/>
        </a:p>
      </dgm:t>
    </dgm:pt>
    <dgm:pt modelId="{A340747E-F706-47B3-AC80-C081B42C3A1B}">
      <dgm:prSet/>
      <dgm:spPr/>
      <dgm:t>
        <a:bodyPr/>
        <a:lstStyle/>
        <a:p>
          <a:endParaRPr lang="fr-BE" sz="1600"/>
        </a:p>
      </dgm:t>
    </dgm:pt>
    <dgm:pt modelId="{C35811D1-6909-4BFE-9E8B-633F7924DA36}" type="parTrans" cxnId="{02D04B79-20FB-421C-B3E9-A0FAC9C5AB00}">
      <dgm:prSet/>
      <dgm:spPr/>
      <dgm:t>
        <a:bodyPr/>
        <a:lstStyle/>
        <a:p>
          <a:endParaRPr lang="fr-BE" sz="1600"/>
        </a:p>
      </dgm:t>
    </dgm:pt>
    <dgm:pt modelId="{7A26222F-822A-4FAD-9AC7-5E9DB8FF6BD5}" type="sibTrans" cxnId="{02D04B79-20FB-421C-B3E9-A0FAC9C5AB00}">
      <dgm:prSet/>
      <dgm:spPr/>
      <dgm:t>
        <a:bodyPr/>
        <a:lstStyle/>
        <a:p>
          <a:endParaRPr lang="fr-BE" sz="1600"/>
        </a:p>
      </dgm:t>
    </dgm:pt>
    <dgm:pt modelId="{4B5B8385-69BD-46E7-8ADB-F931E6EB0A4B}">
      <dgm:prSet/>
      <dgm:spPr/>
      <dgm:t>
        <a:bodyPr/>
        <a:lstStyle/>
        <a:p>
          <a:endParaRPr lang="fr-BE" sz="1600"/>
        </a:p>
      </dgm:t>
    </dgm:pt>
    <dgm:pt modelId="{03CF6525-7310-4C1C-B123-ABC709432F90}" type="parTrans" cxnId="{E14F28AB-3D10-4707-8EBA-B8FD90AA5413}">
      <dgm:prSet/>
      <dgm:spPr/>
      <dgm:t>
        <a:bodyPr/>
        <a:lstStyle/>
        <a:p>
          <a:endParaRPr lang="fr-BE" sz="1600"/>
        </a:p>
      </dgm:t>
    </dgm:pt>
    <dgm:pt modelId="{DF46E8EF-E867-4D5B-95B6-D9C810F61D0D}" type="sibTrans" cxnId="{E14F28AB-3D10-4707-8EBA-B8FD90AA5413}">
      <dgm:prSet/>
      <dgm:spPr/>
      <dgm:t>
        <a:bodyPr/>
        <a:lstStyle/>
        <a:p>
          <a:endParaRPr lang="fr-BE" sz="1600"/>
        </a:p>
      </dgm:t>
    </dgm:pt>
    <dgm:pt modelId="{6FDD55EC-FAA5-4EDB-B275-15928846113A}">
      <dgm:prSet/>
      <dgm:spPr/>
      <dgm:t>
        <a:bodyPr/>
        <a:lstStyle/>
        <a:p>
          <a:endParaRPr lang="fr-BE" sz="1600"/>
        </a:p>
      </dgm:t>
    </dgm:pt>
    <dgm:pt modelId="{FE1ABA9E-7502-4033-8C97-47BE1AF1A014}" type="parTrans" cxnId="{29AC5445-2018-4F22-979F-6C3E0836367A}">
      <dgm:prSet/>
      <dgm:spPr/>
      <dgm:t>
        <a:bodyPr/>
        <a:lstStyle/>
        <a:p>
          <a:endParaRPr lang="fr-BE" sz="1600"/>
        </a:p>
      </dgm:t>
    </dgm:pt>
    <dgm:pt modelId="{5099904C-4C8F-4CAA-9F87-B77A4B52A72A}" type="sibTrans" cxnId="{29AC5445-2018-4F22-979F-6C3E0836367A}">
      <dgm:prSet/>
      <dgm:spPr/>
      <dgm:t>
        <a:bodyPr/>
        <a:lstStyle/>
        <a:p>
          <a:endParaRPr lang="fr-BE" sz="1600"/>
        </a:p>
      </dgm:t>
    </dgm:pt>
    <dgm:pt modelId="{E470D19D-E58F-45B9-B825-CE3EAE3D68B1}">
      <dgm:prSet/>
      <dgm:spPr/>
      <dgm:t>
        <a:bodyPr/>
        <a:lstStyle/>
        <a:p>
          <a:endParaRPr lang="fr-BE" sz="1600"/>
        </a:p>
      </dgm:t>
    </dgm:pt>
    <dgm:pt modelId="{4140884A-3101-4076-9AA0-FDF32F1C84EC}" type="parTrans" cxnId="{C236ED08-61F3-4EFC-BD14-D18788962DEB}">
      <dgm:prSet/>
      <dgm:spPr/>
      <dgm:t>
        <a:bodyPr/>
        <a:lstStyle/>
        <a:p>
          <a:endParaRPr lang="fr-BE" sz="1600"/>
        </a:p>
      </dgm:t>
    </dgm:pt>
    <dgm:pt modelId="{DA6D24A0-AFC1-4589-BF5D-A32A29F2EF38}" type="sibTrans" cxnId="{C236ED08-61F3-4EFC-BD14-D18788962DEB}">
      <dgm:prSet/>
      <dgm:spPr/>
      <dgm:t>
        <a:bodyPr/>
        <a:lstStyle/>
        <a:p>
          <a:endParaRPr lang="fr-BE" sz="1600"/>
        </a:p>
      </dgm:t>
    </dgm:pt>
    <dgm:pt modelId="{CDB23E43-94B3-473A-B5DF-261F7C3EC067}">
      <dgm:prSet/>
      <dgm:spPr/>
      <dgm:t>
        <a:bodyPr/>
        <a:lstStyle/>
        <a:p>
          <a:endParaRPr lang="fr-BE" sz="1600"/>
        </a:p>
      </dgm:t>
    </dgm:pt>
    <dgm:pt modelId="{1DFD7A75-2B81-452A-AE31-5492C2EE70DE}" type="parTrans" cxnId="{E2F57394-AA60-4996-BFDF-BEB7FD7F4439}">
      <dgm:prSet/>
      <dgm:spPr/>
      <dgm:t>
        <a:bodyPr/>
        <a:lstStyle/>
        <a:p>
          <a:endParaRPr lang="fr-BE" sz="1600"/>
        </a:p>
      </dgm:t>
    </dgm:pt>
    <dgm:pt modelId="{47D15E31-680E-40FB-9AF2-492373CC745D}" type="sibTrans" cxnId="{E2F57394-AA60-4996-BFDF-BEB7FD7F4439}">
      <dgm:prSet/>
      <dgm:spPr/>
      <dgm:t>
        <a:bodyPr/>
        <a:lstStyle/>
        <a:p>
          <a:endParaRPr lang="fr-BE" sz="1600"/>
        </a:p>
      </dgm:t>
    </dgm:pt>
    <dgm:pt modelId="{F8358676-5126-48D1-AE89-B83F5C7F5DF0}">
      <dgm:prSet/>
      <dgm:spPr/>
      <dgm:t>
        <a:bodyPr/>
        <a:lstStyle/>
        <a:p>
          <a:endParaRPr lang="fr-BE" sz="1600"/>
        </a:p>
      </dgm:t>
    </dgm:pt>
    <dgm:pt modelId="{70EE02D9-2BE6-4921-BF30-C4CB992AF2E8}" type="parTrans" cxnId="{8DB941CA-7F4C-4DA6-95B7-07FAC8E94294}">
      <dgm:prSet/>
      <dgm:spPr/>
      <dgm:t>
        <a:bodyPr/>
        <a:lstStyle/>
        <a:p>
          <a:endParaRPr lang="fr-BE" sz="1600"/>
        </a:p>
      </dgm:t>
    </dgm:pt>
    <dgm:pt modelId="{33731130-3C6B-483E-B0C9-497C5A4FE5E7}" type="sibTrans" cxnId="{8DB941CA-7F4C-4DA6-95B7-07FAC8E94294}">
      <dgm:prSet/>
      <dgm:spPr/>
      <dgm:t>
        <a:bodyPr/>
        <a:lstStyle/>
        <a:p>
          <a:endParaRPr lang="fr-BE" sz="1600"/>
        </a:p>
      </dgm:t>
    </dgm:pt>
    <dgm:pt modelId="{A941A71B-5F84-4E10-AC02-CC09F8E765B1}" type="pres">
      <dgm:prSet presAssocID="{8942059A-300C-492F-9599-78FE587ECEC5}" presName="outerComposite" presStyleCnt="0">
        <dgm:presLayoutVars>
          <dgm:chMax val="2"/>
          <dgm:animLvl val="lvl"/>
          <dgm:resizeHandles val="exact"/>
        </dgm:presLayoutVars>
      </dgm:prSet>
      <dgm:spPr/>
    </dgm:pt>
    <dgm:pt modelId="{F1ABBB42-5D06-4C3D-BF60-E30233EB4B73}" type="pres">
      <dgm:prSet presAssocID="{8942059A-300C-492F-9599-78FE587ECEC5}" presName="dummyMaxCanvas" presStyleCnt="0"/>
      <dgm:spPr/>
    </dgm:pt>
    <dgm:pt modelId="{BEAB62DF-6571-41E6-86DB-C57C1F95856C}" type="pres">
      <dgm:prSet presAssocID="{8942059A-300C-492F-9599-78FE587ECEC5}" presName="parentComposite" presStyleCnt="0"/>
      <dgm:spPr/>
    </dgm:pt>
    <dgm:pt modelId="{A66B97B9-DD12-4829-9796-CE8A21E80065}" type="pres">
      <dgm:prSet presAssocID="{8942059A-300C-492F-9599-78FE587ECEC5}" presName="parent1" presStyleLbl="alignAccFollowNode1" presStyleIdx="0" presStyleCnt="4" custScaleX="124260" custLinFactX="38424" custLinFactNeighborX="100000" custLinFactNeighborY="2428">
        <dgm:presLayoutVars>
          <dgm:chMax val="4"/>
        </dgm:presLayoutVars>
      </dgm:prSet>
      <dgm:spPr/>
    </dgm:pt>
    <dgm:pt modelId="{3CA884DE-E202-4964-9E90-7FAD6D3B4698}" type="pres">
      <dgm:prSet presAssocID="{8942059A-300C-492F-9599-78FE587ECEC5}" presName="parent2" presStyleLbl="alignAccFollowNode1" presStyleIdx="1" presStyleCnt="4" custScaleX="114815" custLinFactX="-43593" custLinFactNeighborX="-100000" custLinFactNeighborY="3565">
        <dgm:presLayoutVars>
          <dgm:chMax val="4"/>
        </dgm:presLayoutVars>
      </dgm:prSet>
      <dgm:spPr/>
    </dgm:pt>
    <dgm:pt modelId="{5F5B9D06-EA06-4033-902A-324CD18918F3}" type="pres">
      <dgm:prSet presAssocID="{8942059A-300C-492F-9599-78FE587ECEC5}" presName="childrenComposite" presStyleCnt="0"/>
      <dgm:spPr/>
    </dgm:pt>
    <dgm:pt modelId="{0161557E-B301-4033-831E-0A0F70B51BF0}" type="pres">
      <dgm:prSet presAssocID="{8942059A-300C-492F-9599-78FE587ECEC5}" presName="dummyMaxCanvas_ChildArea" presStyleCnt="0"/>
      <dgm:spPr/>
    </dgm:pt>
    <dgm:pt modelId="{F6DB1183-47B0-4072-BCD2-E1CA74EB6959}" type="pres">
      <dgm:prSet presAssocID="{8942059A-300C-492F-9599-78FE587ECEC5}" presName="fulcrum" presStyleLbl="alignAccFollowNode1" presStyleIdx="2" presStyleCnt="4" custFlipVert="0" custScaleX="334595" custScaleY="47083" custLinFactNeighborX="-2116" custLinFactNeighborY="-76191"/>
      <dgm:spPr/>
    </dgm:pt>
    <dgm:pt modelId="{98CD4458-7D5A-4AD6-B2DA-63976F17C895}" type="pres">
      <dgm:prSet presAssocID="{8942059A-300C-492F-9599-78FE587ECEC5}" presName="balance_24" presStyleLbl="alignAccFollowNode1" presStyleIdx="3" presStyleCnt="4" custAng="21360000" custLinFactNeighborX="1248" custLinFactNeighborY="56769">
        <dgm:presLayoutVars>
          <dgm:bulletEnabled val="1"/>
        </dgm:presLayoutVars>
      </dgm:prSet>
      <dgm:spPr/>
    </dgm:pt>
    <dgm:pt modelId="{381927D9-2A2A-4E71-8CC7-3A4B739E76F4}" type="pres">
      <dgm:prSet presAssocID="{8942059A-300C-492F-9599-78FE587ECEC5}" presName="right_24_1" presStyleLbl="node1" presStyleIdx="0" presStyleCnt="6" custAng="21360000" custScaleX="100827" custScaleY="136058" custLinFactX="-43883" custLinFactY="15293" custLinFactNeighborX="-100000" custLinFactNeighborY="100000">
        <dgm:presLayoutVars>
          <dgm:bulletEnabled val="1"/>
        </dgm:presLayoutVars>
      </dgm:prSet>
      <dgm:spPr/>
    </dgm:pt>
    <dgm:pt modelId="{9C624AE1-9C1E-443C-8CB3-67C289E8B828}" type="pres">
      <dgm:prSet presAssocID="{8942059A-300C-492F-9599-78FE587ECEC5}" presName="right_24_2" presStyleLbl="node1" presStyleIdx="1" presStyleCnt="6" custAng="21360000" custScaleY="135875" custLinFactX="-46128" custLinFactNeighborX="-100000" custLinFactNeighborY="79362">
        <dgm:presLayoutVars>
          <dgm:bulletEnabled val="1"/>
        </dgm:presLayoutVars>
      </dgm:prSet>
      <dgm:spPr/>
    </dgm:pt>
    <dgm:pt modelId="{781240C7-57B1-4455-9701-6DF40C26DD0D}" type="pres">
      <dgm:prSet presAssocID="{8942059A-300C-492F-9599-78FE587ECEC5}" presName="right_24_3" presStyleLbl="node1" presStyleIdx="2" presStyleCnt="6" custAng="21360000" custScaleX="100241" custScaleY="137414" custLinFactX="-48916" custLinFactNeighborX="-100000" custLinFactNeighborY="40803">
        <dgm:presLayoutVars>
          <dgm:bulletEnabled val="1"/>
        </dgm:presLayoutVars>
      </dgm:prSet>
      <dgm:spPr/>
    </dgm:pt>
    <dgm:pt modelId="{EF4A6B75-82E7-401D-94C4-73083D5C97A5}" type="pres">
      <dgm:prSet presAssocID="{8942059A-300C-492F-9599-78FE587ECEC5}" presName="right_24_4" presStyleLbl="node1" presStyleIdx="3" presStyleCnt="6" custAng="21360000" custScaleX="100358" custScaleY="136555" custLinFactX="-51023" custLinFactNeighborX="-100000" custLinFactNeighborY="2021">
        <dgm:presLayoutVars>
          <dgm:bulletEnabled val="1"/>
        </dgm:presLayoutVars>
      </dgm:prSet>
      <dgm:spPr/>
    </dgm:pt>
    <dgm:pt modelId="{94E7DFA4-F8D2-47B9-9FEA-021C653536C8}" type="pres">
      <dgm:prSet presAssocID="{8942059A-300C-492F-9599-78FE587ECEC5}" presName="left_24_1" presStyleLbl="node1" presStyleIdx="4" presStyleCnt="6" custAng="21360000" custScaleX="100418" custScaleY="132833" custLinFactX="36314" custLinFactY="-17364" custLinFactNeighborX="100000" custLinFactNeighborY="-100000">
        <dgm:presLayoutVars>
          <dgm:bulletEnabled val="1"/>
        </dgm:presLayoutVars>
      </dgm:prSet>
      <dgm:spPr/>
    </dgm:pt>
    <dgm:pt modelId="{399B668D-9B75-4C6D-B871-E065C556B94B}" type="pres">
      <dgm:prSet presAssocID="{8942059A-300C-492F-9599-78FE587ECEC5}" presName="left_24_2" presStyleLbl="node1" presStyleIdx="5" presStyleCnt="6" custAng="21360000" custScaleX="103627" custScaleY="131534" custLinFactX="34444" custLinFactY="-52265" custLinFactNeighborX="100000" custLinFactNeighborY="-100000">
        <dgm:presLayoutVars>
          <dgm:bulletEnabled val="1"/>
        </dgm:presLayoutVars>
      </dgm:prSet>
      <dgm:spPr/>
    </dgm:pt>
  </dgm:ptLst>
  <dgm:cxnLst>
    <dgm:cxn modelId="{C236ED08-61F3-4EFC-BD14-D18788962DEB}" srcId="{8942059A-300C-492F-9599-78FE587ECEC5}" destId="{E470D19D-E58F-45B9-B825-CE3EAE3D68B1}" srcOrd="15" destOrd="0" parTransId="{4140884A-3101-4076-9AA0-FDF32F1C84EC}" sibTransId="{DA6D24A0-AFC1-4589-BF5D-A32A29F2EF38}"/>
    <dgm:cxn modelId="{CD05620C-6B03-4203-95AB-C7396CFD70E0}" type="presOf" srcId="{97FB242E-B2FA-4E33-B0B0-1B6DEDF250EE}" destId="{9C624AE1-9C1E-443C-8CB3-67C289E8B828}" srcOrd="0" destOrd="0" presId="urn:microsoft.com/office/officeart/2005/8/layout/balance1"/>
    <dgm:cxn modelId="{7F7DF815-14C8-409A-8640-25530C08E1E9}" srcId="{2A2800AC-7ACF-499F-B756-C2DD69B95BD1}" destId="{344D41CD-A4E0-455E-B3B3-523793B4FAB1}" srcOrd="2" destOrd="0" parTransId="{DF26E61C-317D-454D-81DB-81E33D7F7156}" sibTransId="{C10778F6-7BCA-46A8-80E4-B0EEDD15E241}"/>
    <dgm:cxn modelId="{F431D420-0A87-46E1-B5CC-F3FF5892B81A}" srcId="{2A2800AC-7ACF-499F-B756-C2DD69B95BD1}" destId="{97FB242E-B2FA-4E33-B0B0-1B6DEDF250EE}" srcOrd="1" destOrd="0" parTransId="{581EE0C2-BA7C-4D64-90C5-1A313BF89CB2}" sibTransId="{4A536FFD-7CF5-49FA-8051-B5F99971939E}"/>
    <dgm:cxn modelId="{315CCF21-DF8C-4960-A073-48EF77133C80}" srcId="{8942059A-300C-492F-9599-78FE587ECEC5}" destId="{5EF0FC4A-4792-46B6-B488-FA69FB5DEF3F}" srcOrd="7" destOrd="0" parTransId="{28B6FBB2-2698-4962-9A4E-B09DB3C9226D}" sibTransId="{B7EE6F67-AE05-4F96-89EC-D059E4B09D67}"/>
    <dgm:cxn modelId="{CEAAF923-5E82-4D06-A92D-A835BFE00647}" srcId="{2A2800AC-7ACF-499F-B756-C2DD69B95BD1}" destId="{416D0E06-0BB5-4E4E-B3C6-5BD24FBB3CA2}" srcOrd="0" destOrd="0" parTransId="{53485CFA-92C8-4EF4-B520-0243C657C3E8}" sibTransId="{9DE8742B-E4C8-4B81-889B-5F7D79F95566}"/>
    <dgm:cxn modelId="{D2C1C32A-D6FB-48A7-A188-D7358AD2D0E8}" srcId="{8942059A-300C-492F-9599-78FE587ECEC5}" destId="{F95E1BFB-F090-44B5-B6A1-7649F0E2A5AB}" srcOrd="10" destOrd="0" parTransId="{B13C2A32-3767-45AF-A32A-B1C3817F9A2B}" sibTransId="{837CBC38-5FBD-4A7F-B57E-E6D547448815}"/>
    <dgm:cxn modelId="{F80EF82A-1C52-4808-B628-516645F701CC}" srcId="{8942059A-300C-492F-9599-78FE587ECEC5}" destId="{2A2800AC-7ACF-499F-B756-C2DD69B95BD1}" srcOrd="1" destOrd="0" parTransId="{A38FEEB8-E9F5-4543-875B-3C8493F5EE3E}" sibTransId="{002877F4-AB90-42C7-A541-8FBF446FB0C9}"/>
    <dgm:cxn modelId="{FB146636-23F1-4B43-AAA9-3FE950C40E5F}" srcId="{8942059A-300C-492F-9599-78FE587ECEC5}" destId="{C65DFD5C-C6BF-498D-868E-28EBAB2F962F}" srcOrd="9" destOrd="0" parTransId="{0FF99608-D68D-44FC-8BEF-AA11E0F78D85}" sibTransId="{3AD7FE95-F008-445C-A1C4-75BA770DBF3B}"/>
    <dgm:cxn modelId="{0722DF61-AD97-4CAD-B1AC-3FD81FC4B627}" srcId="{8942059A-300C-492F-9599-78FE587ECEC5}" destId="{5F1DA3C2-141A-4FB2-A7A2-E1F95ACCD9E3}" srcOrd="3" destOrd="0" parTransId="{FDEB1A22-4EDC-488C-87CF-EDF8C3586413}" sibTransId="{2CCCEDCF-3484-42B8-AAFD-F2F5D79CD925}"/>
    <dgm:cxn modelId="{1635D863-18B8-46A2-9866-AB88B777D0CC}" srcId="{86F83E4B-DFA9-48BE-8ABF-E19EFD758EBB}" destId="{C7F33591-6307-417D-81CF-265BF3E4A38A}" srcOrd="1" destOrd="0" parTransId="{7B4D2B95-7540-483D-9E08-5D7BF5FA0FDA}" sibTransId="{A8C549E7-2D82-4559-B67F-3C73D23A3558}"/>
    <dgm:cxn modelId="{29AC5445-2018-4F22-979F-6C3E0836367A}" srcId="{8942059A-300C-492F-9599-78FE587ECEC5}" destId="{6FDD55EC-FAA5-4EDB-B275-15928846113A}" srcOrd="14" destOrd="0" parTransId="{FE1ABA9E-7502-4033-8C97-47BE1AF1A014}" sibTransId="{5099904C-4C8F-4CAA-9F87-B77A4B52A72A}"/>
    <dgm:cxn modelId="{1A435169-067E-4E6D-B979-A6CBA88FDEB7}" type="presOf" srcId="{344D41CD-A4E0-455E-B3B3-523793B4FAB1}" destId="{781240C7-57B1-4455-9701-6DF40C26DD0D}" srcOrd="0" destOrd="0" presId="urn:microsoft.com/office/officeart/2005/8/layout/balance1"/>
    <dgm:cxn modelId="{3FEBBC6E-B7AD-4071-B887-BF9F6BA8086D}" srcId="{8942059A-300C-492F-9599-78FE587ECEC5}" destId="{6A5DFA10-F71F-4747-BAB8-4D8C15CDFB53}" srcOrd="6" destOrd="0" parTransId="{D5A7E409-04A3-404C-97A5-125BAC3F7551}" sibTransId="{49FC4806-B1B4-4B92-93DF-B6F478432D5B}"/>
    <dgm:cxn modelId="{8C7B6B75-623E-40F8-AB7E-3164EC8A8919}" type="presOf" srcId="{3CD8E99A-E799-47B0-82A9-7F2343662342}" destId="{EF4A6B75-82E7-401D-94C4-73083D5C97A5}" srcOrd="0" destOrd="0" presId="urn:microsoft.com/office/officeart/2005/8/layout/balance1"/>
    <dgm:cxn modelId="{02D04B79-20FB-421C-B3E9-A0FAC9C5AB00}" srcId="{8942059A-300C-492F-9599-78FE587ECEC5}" destId="{A340747E-F706-47B3-AC80-C081B42C3A1B}" srcOrd="12" destOrd="0" parTransId="{C35811D1-6909-4BFE-9E8B-633F7924DA36}" sibTransId="{7A26222F-822A-4FAD-9AC7-5E9DB8FF6BD5}"/>
    <dgm:cxn modelId="{6D3CEA85-8A3E-4F72-AC5A-1DE38E881836}" type="presOf" srcId="{416D0E06-0BB5-4E4E-B3C6-5BD24FBB3CA2}" destId="{381927D9-2A2A-4E71-8CC7-3A4B739E76F4}" srcOrd="0" destOrd="0" presId="urn:microsoft.com/office/officeart/2005/8/layout/balance1"/>
    <dgm:cxn modelId="{E2F57394-AA60-4996-BFDF-BEB7FD7F4439}" srcId="{8942059A-300C-492F-9599-78FE587ECEC5}" destId="{CDB23E43-94B3-473A-B5DF-261F7C3EC067}" srcOrd="16" destOrd="0" parTransId="{1DFD7A75-2B81-452A-AE31-5492C2EE70DE}" sibTransId="{47D15E31-680E-40FB-9AF2-492373CC745D}"/>
    <dgm:cxn modelId="{B4317098-0E37-4C48-8046-037121E7B76B}" type="presOf" srcId="{86F83E4B-DFA9-48BE-8ABF-E19EFD758EBB}" destId="{A66B97B9-DD12-4829-9796-CE8A21E80065}" srcOrd="0" destOrd="0" presId="urn:microsoft.com/office/officeart/2005/8/layout/balance1"/>
    <dgm:cxn modelId="{847B2BA3-1490-4CAF-80F6-5C7E6103836E}" srcId="{8942059A-300C-492F-9599-78FE587ECEC5}" destId="{0FE31CA2-E9AD-4BF0-A9F2-0963EC66FE78}" srcOrd="11" destOrd="0" parTransId="{9AF0AB98-C108-4762-9C4D-C7E91367A3B2}" sibTransId="{98EF31A7-5800-446A-8D50-4E1ED3872266}"/>
    <dgm:cxn modelId="{E14F28AB-3D10-4707-8EBA-B8FD90AA5413}" srcId="{8942059A-300C-492F-9599-78FE587ECEC5}" destId="{4B5B8385-69BD-46E7-8ADB-F931E6EB0A4B}" srcOrd="13" destOrd="0" parTransId="{03CF6525-7310-4C1C-B123-ABC709432F90}" sibTransId="{DF46E8EF-E867-4D5B-95B6-D9C810F61D0D}"/>
    <dgm:cxn modelId="{3F144CAC-177F-4F25-9CB9-D7D1ECD1A4C8}" type="presOf" srcId="{C7F33591-6307-417D-81CF-265BF3E4A38A}" destId="{399B668D-9B75-4C6D-B871-E065C556B94B}" srcOrd="0" destOrd="0" presId="urn:microsoft.com/office/officeart/2005/8/layout/balance1"/>
    <dgm:cxn modelId="{489EEBB1-DB26-44CA-8342-59D4C2F70B54}" srcId="{8942059A-300C-492F-9599-78FE587ECEC5}" destId="{86F83E4B-DFA9-48BE-8ABF-E19EFD758EBB}" srcOrd="0" destOrd="0" parTransId="{FAB54353-A299-4A65-A946-126EE7DBBF3F}" sibTransId="{61B8B034-F8D4-4670-86C7-34918140422A}"/>
    <dgm:cxn modelId="{8ED56EB6-C442-45CC-882C-244F91A344E5}" srcId="{8942059A-300C-492F-9599-78FE587ECEC5}" destId="{CA0D2D6D-2089-4286-BB91-47B8B0F10C3B}" srcOrd="2" destOrd="0" parTransId="{97908410-444D-4EC2-84E3-CEC4FEF39B45}" sibTransId="{73256C1B-CE08-415D-A249-42535D1FA8FC}"/>
    <dgm:cxn modelId="{8DB941CA-7F4C-4DA6-95B7-07FAC8E94294}" srcId="{8942059A-300C-492F-9599-78FE587ECEC5}" destId="{F8358676-5126-48D1-AE89-B83F5C7F5DF0}" srcOrd="17" destOrd="0" parTransId="{70EE02D9-2BE6-4921-BF30-C4CB992AF2E8}" sibTransId="{33731130-3C6B-483E-B0C9-497C5A4FE5E7}"/>
    <dgm:cxn modelId="{C7AC9ED0-81E2-4FDB-A4AF-084FA42C3705}" srcId="{86F83E4B-DFA9-48BE-8ABF-E19EFD758EBB}" destId="{3DE79D71-3F10-400B-B98D-8AF0D2004E87}" srcOrd="0" destOrd="0" parTransId="{280FBA2C-2C89-47CF-A867-BF604C30B69C}" sibTransId="{F40EA7E8-BA57-4361-8316-C3BFCF3494C7}"/>
    <dgm:cxn modelId="{08231BD4-0250-4FD6-8AB3-3432890E54C5}" srcId="{8942059A-300C-492F-9599-78FE587ECEC5}" destId="{983DA5E5-C11C-464D-8985-9EC5247FD659}" srcOrd="8" destOrd="0" parTransId="{611F1438-9904-4889-9931-CB2CE6913ED2}" sibTransId="{DCFCA799-9AB4-4C52-81AB-380E9EF36B3F}"/>
    <dgm:cxn modelId="{5E6BC1DE-7555-41B2-8442-F6645654250C}" srcId="{2A2800AC-7ACF-499F-B756-C2DD69B95BD1}" destId="{3CD8E99A-E799-47B0-82A9-7F2343662342}" srcOrd="3" destOrd="0" parTransId="{472B90CF-782C-4F73-B465-DF504A71E9EA}" sibTransId="{C0EEE2A4-7240-4132-B65E-438D1911026E}"/>
    <dgm:cxn modelId="{00B399E4-F5C3-443A-87E4-657EA01D0E3A}" type="presOf" srcId="{3DE79D71-3F10-400B-B98D-8AF0D2004E87}" destId="{94E7DFA4-F8D2-47B9-9FEA-021C653536C8}" srcOrd="0" destOrd="0" presId="urn:microsoft.com/office/officeart/2005/8/layout/balance1"/>
    <dgm:cxn modelId="{3F565FEC-5F43-44AC-BED9-61CA6202DC7C}" type="presOf" srcId="{2A2800AC-7ACF-499F-B756-C2DD69B95BD1}" destId="{3CA884DE-E202-4964-9E90-7FAD6D3B4698}" srcOrd="0" destOrd="0" presId="urn:microsoft.com/office/officeart/2005/8/layout/balance1"/>
    <dgm:cxn modelId="{B05133F2-54AC-4377-91C7-0D7BFFABC96C}" type="presOf" srcId="{8942059A-300C-492F-9599-78FE587ECEC5}" destId="{A941A71B-5F84-4E10-AC02-CC09F8E765B1}" srcOrd="0" destOrd="0" presId="urn:microsoft.com/office/officeart/2005/8/layout/balance1"/>
    <dgm:cxn modelId="{FB48DEF3-4A21-4FCF-B2F6-2720DD198698}" srcId="{8942059A-300C-492F-9599-78FE587ECEC5}" destId="{44DC9C8F-BF09-447D-85D5-728EBE802CD3}" srcOrd="4" destOrd="0" parTransId="{1E2C12C1-F760-4ED7-AC40-E212247AB133}" sibTransId="{8F9C7AA1-CE73-437F-B1A9-3FF8459A7A43}"/>
    <dgm:cxn modelId="{B2B42EF5-0733-406A-90FA-F57E029610FC}" srcId="{8942059A-300C-492F-9599-78FE587ECEC5}" destId="{4FC4E5BF-E8F9-4898-B307-0CA86D9DABB8}" srcOrd="5" destOrd="0" parTransId="{6C1A1902-CBD6-4F42-BB2F-7BD806502DA5}" sibTransId="{BB4BAF86-16DE-4E0E-B6D9-F2C52BF9876B}"/>
    <dgm:cxn modelId="{9461F094-E9DB-40D0-923F-0724FDF252AF}" type="presParOf" srcId="{A941A71B-5F84-4E10-AC02-CC09F8E765B1}" destId="{F1ABBB42-5D06-4C3D-BF60-E30233EB4B73}" srcOrd="0" destOrd="0" presId="urn:microsoft.com/office/officeart/2005/8/layout/balance1"/>
    <dgm:cxn modelId="{5115F173-6B78-470F-8333-42095A02D0EE}" type="presParOf" srcId="{A941A71B-5F84-4E10-AC02-CC09F8E765B1}" destId="{BEAB62DF-6571-41E6-86DB-C57C1F95856C}" srcOrd="1" destOrd="0" presId="urn:microsoft.com/office/officeart/2005/8/layout/balance1"/>
    <dgm:cxn modelId="{39451402-CE6E-4630-816D-DD22B596410E}" type="presParOf" srcId="{BEAB62DF-6571-41E6-86DB-C57C1F95856C}" destId="{A66B97B9-DD12-4829-9796-CE8A21E80065}" srcOrd="0" destOrd="0" presId="urn:microsoft.com/office/officeart/2005/8/layout/balance1"/>
    <dgm:cxn modelId="{1550BC07-1B4C-4EB3-83A8-981B780B5B6B}" type="presParOf" srcId="{BEAB62DF-6571-41E6-86DB-C57C1F95856C}" destId="{3CA884DE-E202-4964-9E90-7FAD6D3B4698}" srcOrd="1" destOrd="0" presId="urn:microsoft.com/office/officeart/2005/8/layout/balance1"/>
    <dgm:cxn modelId="{945C1EC6-D9C7-4CBF-8447-3BC7D959C026}" type="presParOf" srcId="{A941A71B-5F84-4E10-AC02-CC09F8E765B1}" destId="{5F5B9D06-EA06-4033-902A-324CD18918F3}" srcOrd="2" destOrd="0" presId="urn:microsoft.com/office/officeart/2005/8/layout/balance1"/>
    <dgm:cxn modelId="{0971BBD6-E93A-4424-A4A3-3F74E0C32E45}" type="presParOf" srcId="{5F5B9D06-EA06-4033-902A-324CD18918F3}" destId="{0161557E-B301-4033-831E-0A0F70B51BF0}" srcOrd="0" destOrd="0" presId="urn:microsoft.com/office/officeart/2005/8/layout/balance1"/>
    <dgm:cxn modelId="{EA303EF5-83C2-4C61-9DDE-B6EF1F7BDF23}" type="presParOf" srcId="{5F5B9D06-EA06-4033-902A-324CD18918F3}" destId="{F6DB1183-47B0-4072-BCD2-E1CA74EB6959}" srcOrd="1" destOrd="0" presId="urn:microsoft.com/office/officeart/2005/8/layout/balance1"/>
    <dgm:cxn modelId="{00DC25A0-A749-42F4-B881-D69F341F5B9C}" type="presParOf" srcId="{5F5B9D06-EA06-4033-902A-324CD18918F3}" destId="{98CD4458-7D5A-4AD6-B2DA-63976F17C895}" srcOrd="2" destOrd="0" presId="urn:microsoft.com/office/officeart/2005/8/layout/balance1"/>
    <dgm:cxn modelId="{6B0E2CBD-2955-4820-811E-16BF7B5CB7BD}" type="presParOf" srcId="{5F5B9D06-EA06-4033-902A-324CD18918F3}" destId="{381927D9-2A2A-4E71-8CC7-3A4B739E76F4}" srcOrd="3" destOrd="0" presId="urn:microsoft.com/office/officeart/2005/8/layout/balance1"/>
    <dgm:cxn modelId="{55978743-11A0-4054-857F-C44DC837FCA4}" type="presParOf" srcId="{5F5B9D06-EA06-4033-902A-324CD18918F3}" destId="{9C624AE1-9C1E-443C-8CB3-67C289E8B828}" srcOrd="4" destOrd="0" presId="urn:microsoft.com/office/officeart/2005/8/layout/balance1"/>
    <dgm:cxn modelId="{A3F2F95D-607C-440E-BBF3-01F41FB2959A}" type="presParOf" srcId="{5F5B9D06-EA06-4033-902A-324CD18918F3}" destId="{781240C7-57B1-4455-9701-6DF40C26DD0D}" srcOrd="5" destOrd="0" presId="urn:microsoft.com/office/officeart/2005/8/layout/balance1"/>
    <dgm:cxn modelId="{C4B95956-0B8A-481F-8652-9FC83AD90846}" type="presParOf" srcId="{5F5B9D06-EA06-4033-902A-324CD18918F3}" destId="{EF4A6B75-82E7-401D-94C4-73083D5C97A5}" srcOrd="6" destOrd="0" presId="urn:microsoft.com/office/officeart/2005/8/layout/balance1"/>
    <dgm:cxn modelId="{EE311927-33CC-4189-8EBE-1391539167D8}" type="presParOf" srcId="{5F5B9D06-EA06-4033-902A-324CD18918F3}" destId="{94E7DFA4-F8D2-47B9-9FEA-021C653536C8}" srcOrd="7" destOrd="0" presId="urn:microsoft.com/office/officeart/2005/8/layout/balance1"/>
    <dgm:cxn modelId="{03B6B93A-2F63-4C24-8343-827C1793B13C}" type="presParOf" srcId="{5F5B9D06-EA06-4033-902A-324CD18918F3}" destId="{399B668D-9B75-4C6D-B871-E065C556B94B}" srcOrd="8" destOrd="0" presId="urn:microsoft.com/office/officeart/2005/8/layout/balanc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F6336E-A757-40E6-AC22-0FD0A85A8CEE}">
      <dsp:nvSpPr>
        <dsp:cNvPr id="0" name=""/>
        <dsp:cNvSpPr/>
      </dsp:nvSpPr>
      <dsp:spPr>
        <a:xfrm>
          <a:off x="945947" y="2603186"/>
          <a:ext cx="807473" cy="466642"/>
        </a:xfrm>
        <a:custGeom>
          <a:avLst/>
          <a:gdLst/>
          <a:ahLst/>
          <a:cxnLst/>
          <a:rect l="0" t="0" r="0" b="0"/>
          <a:pathLst>
            <a:path>
              <a:moveTo>
                <a:pt x="0" y="0"/>
              </a:moveTo>
              <a:lnTo>
                <a:pt x="403736" y="0"/>
              </a:lnTo>
              <a:lnTo>
                <a:pt x="403736" y="466642"/>
              </a:lnTo>
              <a:lnTo>
                <a:pt x="807473" y="46664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BE" sz="500" kern="1200"/>
        </a:p>
      </dsp:txBody>
      <dsp:txXfrm>
        <a:off x="1326369" y="2813192"/>
        <a:ext cx="46630" cy="46630"/>
      </dsp:txXfrm>
    </dsp:sp>
    <dsp:sp modelId="{21CDD656-4AA2-4E7F-BF53-ADDD11797203}">
      <dsp:nvSpPr>
        <dsp:cNvPr id="0" name=""/>
        <dsp:cNvSpPr/>
      </dsp:nvSpPr>
      <dsp:spPr>
        <a:xfrm>
          <a:off x="945947" y="2603186"/>
          <a:ext cx="807473" cy="1826758"/>
        </a:xfrm>
        <a:custGeom>
          <a:avLst/>
          <a:gdLst/>
          <a:ahLst/>
          <a:cxnLst/>
          <a:rect l="0" t="0" r="0" b="0"/>
          <a:pathLst>
            <a:path>
              <a:moveTo>
                <a:pt x="0" y="0"/>
              </a:moveTo>
              <a:lnTo>
                <a:pt x="403736" y="0"/>
              </a:lnTo>
              <a:lnTo>
                <a:pt x="403736" y="1826758"/>
              </a:lnTo>
              <a:lnTo>
                <a:pt x="807473" y="182675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fr-BE" sz="700" kern="1200"/>
        </a:p>
      </dsp:txBody>
      <dsp:txXfrm>
        <a:off x="1299752" y="3466633"/>
        <a:ext cx="99863" cy="99863"/>
      </dsp:txXfrm>
    </dsp:sp>
    <dsp:sp modelId="{4DCFE19B-D8A9-44C8-87FE-CC6BE1CD3EC3}">
      <dsp:nvSpPr>
        <dsp:cNvPr id="0" name=""/>
        <dsp:cNvSpPr/>
      </dsp:nvSpPr>
      <dsp:spPr>
        <a:xfrm>
          <a:off x="945947" y="1857264"/>
          <a:ext cx="807473" cy="745921"/>
        </a:xfrm>
        <a:custGeom>
          <a:avLst/>
          <a:gdLst/>
          <a:ahLst/>
          <a:cxnLst/>
          <a:rect l="0" t="0" r="0" b="0"/>
          <a:pathLst>
            <a:path>
              <a:moveTo>
                <a:pt x="0" y="745921"/>
              </a:moveTo>
              <a:lnTo>
                <a:pt x="403736" y="745921"/>
              </a:lnTo>
              <a:lnTo>
                <a:pt x="403736" y="0"/>
              </a:lnTo>
              <a:lnTo>
                <a:pt x="807473"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BE" sz="500" kern="1200"/>
        </a:p>
      </dsp:txBody>
      <dsp:txXfrm>
        <a:off x="1322202" y="2202743"/>
        <a:ext cx="54963" cy="54963"/>
      </dsp:txXfrm>
    </dsp:sp>
    <dsp:sp modelId="{28EAC6C8-DC8E-44EA-AF2A-19FA45083AC3}">
      <dsp:nvSpPr>
        <dsp:cNvPr id="0" name=""/>
        <dsp:cNvSpPr/>
      </dsp:nvSpPr>
      <dsp:spPr>
        <a:xfrm>
          <a:off x="945947" y="620483"/>
          <a:ext cx="807473" cy="1982702"/>
        </a:xfrm>
        <a:custGeom>
          <a:avLst/>
          <a:gdLst/>
          <a:ahLst/>
          <a:cxnLst/>
          <a:rect l="0" t="0" r="0" b="0"/>
          <a:pathLst>
            <a:path>
              <a:moveTo>
                <a:pt x="0" y="1982702"/>
              </a:moveTo>
              <a:lnTo>
                <a:pt x="403736" y="1982702"/>
              </a:lnTo>
              <a:lnTo>
                <a:pt x="403736" y="0"/>
              </a:lnTo>
              <a:lnTo>
                <a:pt x="807473"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fr-BE" sz="700" kern="1200"/>
        </a:p>
      </dsp:txBody>
      <dsp:txXfrm>
        <a:off x="1296163" y="1558314"/>
        <a:ext cx="107041" cy="107041"/>
      </dsp:txXfrm>
    </dsp:sp>
    <dsp:sp modelId="{AA0E6E69-B286-4ACE-8089-F1818393C911}">
      <dsp:nvSpPr>
        <dsp:cNvPr id="0" name=""/>
        <dsp:cNvSpPr/>
      </dsp:nvSpPr>
      <dsp:spPr>
        <a:xfrm rot="16200000">
          <a:off x="-2052759" y="2207665"/>
          <a:ext cx="5206372" cy="7910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Font typeface="Wingdings" panose="05000000000000000000" pitchFamily="2" charset="2"/>
            <a:buNone/>
          </a:pPr>
          <a:r>
            <a:rPr lang="fr-BE" sz="2000" kern="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Une expérience à partir du modèle de McKinsey (les piliers de la réforme)</a:t>
          </a:r>
          <a:endParaRPr lang="fr-BE" sz="2000" kern="1200" dirty="0">
            <a:solidFill>
              <a:schemeClr val="bg1"/>
            </a:solidFill>
          </a:endParaRPr>
        </a:p>
      </dsp:txBody>
      <dsp:txXfrm>
        <a:off x="-2052759" y="2207665"/>
        <a:ext cx="5206372" cy="791042"/>
      </dsp:txXfrm>
    </dsp:sp>
    <dsp:sp modelId="{F7B24213-C74D-4E49-ACCE-169011F26F53}">
      <dsp:nvSpPr>
        <dsp:cNvPr id="0" name=""/>
        <dsp:cNvSpPr/>
      </dsp:nvSpPr>
      <dsp:spPr>
        <a:xfrm>
          <a:off x="1753421" y="81536"/>
          <a:ext cx="3592985" cy="107789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fr-BE" sz="1300" b="1" kern="1200" dirty="0">
              <a:solidFill>
                <a:srgbClr val="FFFF00"/>
              </a:solidFill>
              <a:effectLst/>
              <a:latin typeface="Arial" panose="020B0604020202020204" pitchFamily="34" charset="0"/>
              <a:ea typeface="Times New Roman" panose="02020603050405020304" pitchFamily="18" charset="0"/>
              <a:cs typeface="Arial" panose="020B0604020202020204" pitchFamily="34" charset="0"/>
            </a:rPr>
            <a:t>Promotion de la compréhension.</a:t>
          </a:r>
        </a:p>
        <a:p>
          <a:pPr marL="0" lvl="0" indent="0" algn="ctr" defTabSz="577850">
            <a:lnSpc>
              <a:spcPct val="90000"/>
            </a:lnSpc>
            <a:spcBef>
              <a:spcPct val="0"/>
            </a:spcBef>
            <a:spcAft>
              <a:spcPct val="35000"/>
            </a:spcAft>
            <a:buNone/>
          </a:pPr>
          <a:r>
            <a:rPr lang="fr-BE" sz="1600" b="1" kern="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Finalité : s’a</a:t>
          </a:r>
          <a:r>
            <a:rPr lang="fr-BE" sz="1600" kern="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ssurer que les acteurs  comprennent ce qui change et pourquoi c'est logique.</a:t>
          </a:r>
          <a:endParaRPr lang="fr-BE" sz="1600" kern="1200" dirty="0">
            <a:solidFill>
              <a:schemeClr val="bg1"/>
            </a:solidFill>
            <a:effectLst/>
            <a:latin typeface="Arial" panose="020B0604020202020204" pitchFamily="34" charset="0"/>
            <a:ea typeface="PMingLiU" panose="02020500000000000000" pitchFamily="18" charset="-120"/>
            <a:cs typeface="Arial" panose="020B0604020202020204" pitchFamily="34" charset="0"/>
          </a:endParaRPr>
        </a:p>
      </dsp:txBody>
      <dsp:txXfrm>
        <a:off x="1753421" y="81536"/>
        <a:ext cx="3592985" cy="1077893"/>
      </dsp:txXfrm>
    </dsp:sp>
    <dsp:sp modelId="{24A7BEC8-A149-4449-88EA-8872B706263D}">
      <dsp:nvSpPr>
        <dsp:cNvPr id="0" name=""/>
        <dsp:cNvSpPr/>
      </dsp:nvSpPr>
      <dsp:spPr>
        <a:xfrm>
          <a:off x="1753421" y="1318317"/>
          <a:ext cx="3592985" cy="107789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Font typeface="+mj-lt"/>
            <a:buNone/>
          </a:pPr>
          <a:r>
            <a:rPr lang="fr-BE" sz="1300" b="1" kern="1200" dirty="0">
              <a:solidFill>
                <a:srgbClr val="FFFF00"/>
              </a:solidFill>
              <a:effectLst/>
              <a:latin typeface="Arial" panose="020B0604020202020204" pitchFamily="34" charset="0"/>
              <a:ea typeface="Times New Roman" panose="02020603050405020304" pitchFamily="18" charset="0"/>
              <a:cs typeface="Arial" panose="020B0604020202020204" pitchFamily="34" charset="0"/>
            </a:rPr>
            <a:t>Développement de compétences.</a:t>
          </a:r>
        </a:p>
        <a:p>
          <a:pPr marL="0" lvl="0" indent="0" algn="ctr" defTabSz="577850">
            <a:lnSpc>
              <a:spcPct val="90000"/>
            </a:lnSpc>
            <a:spcBef>
              <a:spcPct val="0"/>
            </a:spcBef>
            <a:spcAft>
              <a:spcPct val="35000"/>
            </a:spcAft>
            <a:buFont typeface="+mj-lt"/>
            <a:buNone/>
          </a:pPr>
          <a:r>
            <a:rPr lang="fr-BE" sz="1600" kern="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Finalité : Acquisition par les acteurs des compétences nécessaires pour piloter le changement.</a:t>
          </a:r>
          <a:endParaRPr lang="fr-BE" sz="1600" kern="1200" dirty="0">
            <a:solidFill>
              <a:schemeClr val="bg1"/>
            </a:solidFill>
          </a:endParaRPr>
        </a:p>
      </dsp:txBody>
      <dsp:txXfrm>
        <a:off x="1753421" y="1318317"/>
        <a:ext cx="3592985" cy="1077893"/>
      </dsp:txXfrm>
    </dsp:sp>
    <dsp:sp modelId="{27613BB9-1296-4437-92F4-91B0043F1A83}">
      <dsp:nvSpPr>
        <dsp:cNvPr id="0" name=""/>
        <dsp:cNvSpPr/>
      </dsp:nvSpPr>
      <dsp:spPr>
        <a:xfrm>
          <a:off x="1753421" y="3890997"/>
          <a:ext cx="3592985" cy="107789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Font typeface="+mj-lt"/>
            <a:buNone/>
          </a:pPr>
          <a:r>
            <a:rPr lang="fr-BE" sz="1300" b="1" kern="1200" dirty="0">
              <a:solidFill>
                <a:srgbClr val="FFFF00"/>
              </a:solidFill>
              <a:effectLst/>
              <a:latin typeface="Arial" panose="020B0604020202020204" pitchFamily="34" charset="0"/>
              <a:ea typeface="Times New Roman" panose="02020603050405020304" pitchFamily="18" charset="0"/>
              <a:cs typeface="Arial" panose="020B0604020202020204" pitchFamily="34" charset="0"/>
            </a:rPr>
            <a:t>Renforcement avec des instruments formels.</a:t>
          </a:r>
        </a:p>
        <a:p>
          <a:pPr marL="0" lvl="0" indent="0" algn="ctr" defTabSz="577850">
            <a:lnSpc>
              <a:spcPct val="90000"/>
            </a:lnSpc>
            <a:spcBef>
              <a:spcPct val="0"/>
            </a:spcBef>
            <a:spcAft>
              <a:spcPct val="35000"/>
            </a:spcAft>
            <a:buFont typeface="+mj-lt"/>
            <a:buNone/>
          </a:pPr>
          <a:r>
            <a:rPr lang="fr-BE" sz="1600" kern="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Finalité : Restructurer les systèmes pour soutenir le changement organisationnel.</a:t>
          </a:r>
          <a:endParaRPr lang="fr-BE" sz="1600" kern="1200" dirty="0">
            <a:solidFill>
              <a:schemeClr val="bg1"/>
            </a:solidFill>
          </a:endParaRPr>
        </a:p>
      </dsp:txBody>
      <dsp:txXfrm>
        <a:off x="1753421" y="3890997"/>
        <a:ext cx="3592985" cy="1077893"/>
      </dsp:txXfrm>
    </dsp:sp>
    <dsp:sp modelId="{CAFD8082-D495-4759-8C0E-DD8976734583}">
      <dsp:nvSpPr>
        <dsp:cNvPr id="0" name=""/>
        <dsp:cNvSpPr/>
      </dsp:nvSpPr>
      <dsp:spPr>
        <a:xfrm>
          <a:off x="1753421" y="2530882"/>
          <a:ext cx="3592985" cy="107789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fr-BE" sz="1300" b="1" kern="1200" dirty="0">
              <a:solidFill>
                <a:srgbClr val="FFFF00"/>
              </a:solidFill>
              <a:effectLst/>
              <a:latin typeface="Arial" panose="020B0604020202020204" pitchFamily="34" charset="0"/>
              <a:ea typeface="Times New Roman" panose="02020603050405020304" pitchFamily="18" charset="0"/>
              <a:cs typeface="Arial" panose="020B0604020202020204" pitchFamily="34" charset="0"/>
            </a:rPr>
            <a:t>Modélisation de rôle.</a:t>
          </a:r>
        </a:p>
        <a:p>
          <a:pPr marL="0" lvl="0" indent="0" algn="ctr" defTabSz="577850">
            <a:lnSpc>
              <a:spcPct val="90000"/>
            </a:lnSpc>
            <a:spcBef>
              <a:spcPct val="0"/>
            </a:spcBef>
            <a:spcAft>
              <a:spcPct val="35000"/>
            </a:spcAft>
            <a:buNone/>
          </a:pPr>
          <a:r>
            <a:rPr lang="fr-BE" sz="1600" kern="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Finalité : Refonte des mentalités au niveau managérial  pour incarner le changement.</a:t>
          </a:r>
          <a:endParaRPr lang="fr-BE" sz="1600" kern="1200" dirty="0">
            <a:solidFill>
              <a:schemeClr val="bg1"/>
            </a:solidFill>
            <a:effectLst/>
            <a:latin typeface="Arial" panose="020B0604020202020204" pitchFamily="34" charset="0"/>
            <a:ea typeface="PMingLiU" panose="02020500000000000000" pitchFamily="18" charset="-120"/>
            <a:cs typeface="Arial" panose="020B0604020202020204" pitchFamily="34" charset="0"/>
          </a:endParaRPr>
        </a:p>
      </dsp:txBody>
      <dsp:txXfrm>
        <a:off x="1753421" y="2530882"/>
        <a:ext cx="3592985" cy="10778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2744C2-6725-4E5A-8C89-6A1299B9033A}">
      <dsp:nvSpPr>
        <dsp:cNvPr id="0" name=""/>
        <dsp:cNvSpPr/>
      </dsp:nvSpPr>
      <dsp:spPr>
        <a:xfrm>
          <a:off x="194030" y="0"/>
          <a:ext cx="1895663" cy="52322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fr-FR" sz="1600" b="1" kern="1200" dirty="0">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 26 </a:t>
          </a:r>
          <a:r>
            <a:rPr lang="fr-FR" sz="1600" b="1" kern="1200" dirty="0">
              <a:latin typeface="Arial" panose="020B0604020202020204" pitchFamily="34" charset="0"/>
              <a:ea typeface="Calibri" panose="020F0502020204030204" pitchFamily="34" charset="0"/>
              <a:cs typeface="Arial" panose="020B0604020202020204" pitchFamily="34" charset="0"/>
            </a:rPr>
            <a:t>juin 2009</a:t>
          </a:r>
        </a:p>
        <a:p>
          <a:pPr marL="0" lvl="0" indent="0" algn="ctr" defTabSz="711200">
            <a:lnSpc>
              <a:spcPct val="90000"/>
            </a:lnSpc>
            <a:spcBef>
              <a:spcPct val="0"/>
            </a:spcBef>
            <a:spcAft>
              <a:spcPct val="35000"/>
            </a:spcAft>
            <a:buNone/>
          </a:pPr>
          <a:r>
            <a:rPr lang="fr-FR" sz="1400" b="1" u="sng" kern="1200" dirty="0">
              <a:latin typeface="Arial" panose="020B0604020202020204" pitchFamily="34" charset="0"/>
              <a:ea typeface="Calibri" panose="020F0502020204030204" pitchFamily="34" charset="0"/>
              <a:cs typeface="Arial" panose="020B0604020202020204" pitchFamily="34" charset="0"/>
            </a:rPr>
            <a:t>Adoption</a:t>
          </a:r>
          <a:r>
            <a:rPr lang="fr-FR" sz="1400" kern="1200" dirty="0">
              <a:latin typeface="Arial" panose="020B0604020202020204" pitchFamily="34" charset="0"/>
              <a:ea typeface="Calibri" panose="020F0502020204030204" pitchFamily="34" charset="0"/>
              <a:cs typeface="Arial" panose="020B0604020202020204" pitchFamily="34" charset="0"/>
            </a:rPr>
            <a:t> : Mutation de la gestion budgétaire axée sur les moyens à la gestion budgétaire par la performance (big bang)</a:t>
          </a:r>
        </a:p>
      </dsp:txBody>
      <dsp:txXfrm>
        <a:off x="194030" y="2092883"/>
        <a:ext cx="1895663" cy="2092883"/>
      </dsp:txXfrm>
    </dsp:sp>
    <dsp:sp modelId="{B682F931-0FC3-469B-BF08-2255D95FEB2C}">
      <dsp:nvSpPr>
        <dsp:cNvPr id="0" name=""/>
        <dsp:cNvSpPr/>
      </dsp:nvSpPr>
      <dsp:spPr>
        <a:xfrm>
          <a:off x="262045" y="288006"/>
          <a:ext cx="1742325" cy="1742325"/>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8000" b="-1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D7A22F8-6830-490B-9F58-D3F39137DD10}">
      <dsp:nvSpPr>
        <dsp:cNvPr id="0" name=""/>
        <dsp:cNvSpPr/>
      </dsp:nvSpPr>
      <dsp:spPr>
        <a:xfrm>
          <a:off x="2073411" y="0"/>
          <a:ext cx="2188431" cy="52322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fr-FR" sz="1600" b="1" kern="1200" dirty="0">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 </a:t>
          </a:r>
          <a:r>
            <a:rPr lang="fr-FR" sz="1600" b="1" kern="1200" dirty="0">
              <a:latin typeface="Arial" panose="020B0604020202020204" pitchFamily="34" charset="0"/>
              <a:ea typeface="Calibri" panose="020F0502020204030204" pitchFamily="34" charset="0"/>
              <a:cs typeface="Arial" panose="020B0604020202020204" pitchFamily="34" charset="0"/>
            </a:rPr>
            <a:t>septembre 2013</a:t>
          </a:r>
        </a:p>
        <a:p>
          <a:pPr marL="0" lvl="0" indent="0" algn="ctr" defTabSz="711200">
            <a:lnSpc>
              <a:spcPct val="90000"/>
            </a:lnSpc>
            <a:spcBef>
              <a:spcPct val="0"/>
            </a:spcBef>
            <a:spcAft>
              <a:spcPts val="0"/>
            </a:spcAft>
            <a:buNone/>
          </a:pPr>
          <a:r>
            <a:rPr lang="fr-FR" sz="1400" b="1" u="sng" kern="1200" dirty="0">
              <a:latin typeface="Arial" panose="020B0604020202020204" pitchFamily="34" charset="0"/>
              <a:ea typeface="Calibri" panose="020F0502020204030204" pitchFamily="34" charset="0"/>
              <a:cs typeface="Arial" panose="020B0604020202020204" pitchFamily="34" charset="0"/>
            </a:rPr>
            <a:t>Transposition</a:t>
          </a:r>
          <a:r>
            <a:rPr lang="fr-FR" sz="1400" kern="1200" dirty="0">
              <a:latin typeface="Arial" panose="020B0604020202020204" pitchFamily="34" charset="0"/>
              <a:ea typeface="Calibri" panose="020F0502020204030204" pitchFamily="34" charset="0"/>
              <a:cs typeface="Arial" panose="020B0604020202020204" pitchFamily="34" charset="0"/>
            </a:rPr>
            <a:t> de la directive dans le droit financier béninois</a:t>
          </a:r>
        </a:p>
        <a:p>
          <a:pPr marL="0" lvl="0" indent="0" algn="ctr" defTabSz="711200">
            <a:lnSpc>
              <a:spcPct val="90000"/>
            </a:lnSpc>
            <a:spcBef>
              <a:spcPct val="0"/>
            </a:spcBef>
            <a:spcAft>
              <a:spcPct val="35000"/>
            </a:spcAft>
            <a:buNone/>
          </a:pPr>
          <a:r>
            <a:rPr lang="fr-FR" sz="1400" kern="1200" dirty="0">
              <a:latin typeface="Arial" panose="020B0604020202020204" pitchFamily="34" charset="0"/>
              <a:ea typeface="Calibri" panose="020F0502020204030204" pitchFamily="34" charset="0"/>
              <a:cs typeface="Arial" panose="020B0604020202020204" pitchFamily="34" charset="0"/>
            </a:rPr>
            <a:t>Nécessité de déploiement d’un processus de gestion du changement</a:t>
          </a:r>
          <a:endParaRPr lang="fr-BE" sz="1400" kern="1200" dirty="0"/>
        </a:p>
      </dsp:txBody>
      <dsp:txXfrm>
        <a:off x="2073411" y="2092883"/>
        <a:ext cx="2188431" cy="2092883"/>
      </dsp:txXfrm>
    </dsp:sp>
    <dsp:sp modelId="{FBAC4D64-87CD-4AA5-9525-5B38A1C75E09}">
      <dsp:nvSpPr>
        <dsp:cNvPr id="0" name=""/>
        <dsp:cNvSpPr/>
      </dsp:nvSpPr>
      <dsp:spPr>
        <a:xfrm>
          <a:off x="2255519" y="313932"/>
          <a:ext cx="1742325" cy="1742325"/>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27000" r="-12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2DF2E87-B18B-433A-B615-45A68AD2AFAF}">
      <dsp:nvSpPr>
        <dsp:cNvPr id="0" name=""/>
        <dsp:cNvSpPr/>
      </dsp:nvSpPr>
      <dsp:spPr>
        <a:xfrm>
          <a:off x="4286550" y="0"/>
          <a:ext cx="2188431" cy="52322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fr-FR" sz="1600" b="1" kern="1200" dirty="0">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 De 2013 à ce jour</a:t>
          </a:r>
        </a:p>
        <a:p>
          <a:pPr marL="0" lvl="0" indent="0" algn="ctr" defTabSz="711200">
            <a:lnSpc>
              <a:spcPct val="90000"/>
            </a:lnSpc>
            <a:spcBef>
              <a:spcPct val="0"/>
            </a:spcBef>
            <a:spcAft>
              <a:spcPct val="35000"/>
            </a:spcAft>
            <a:buNone/>
          </a:pPr>
          <a:r>
            <a:rPr lang="fr-FR" sz="1400" kern="1200" dirty="0">
              <a:latin typeface="Arial" panose="020B0604020202020204" pitchFamily="34" charset="0"/>
              <a:ea typeface="Calibri" panose="020F0502020204030204" pitchFamily="34" charset="0"/>
              <a:cs typeface="Arial" panose="020B0604020202020204" pitchFamily="34" charset="0"/>
            </a:rPr>
            <a:t>Dynamique d’appropriation des exigences techniques et managériales de la gestion budgétaire par la performance</a:t>
          </a:r>
        </a:p>
      </dsp:txBody>
      <dsp:txXfrm>
        <a:off x="4286550" y="2092883"/>
        <a:ext cx="2188431" cy="2092883"/>
      </dsp:txXfrm>
    </dsp:sp>
    <dsp:sp modelId="{E67355FD-4C12-4511-B3FF-4763892422CF}">
      <dsp:nvSpPr>
        <dsp:cNvPr id="0" name=""/>
        <dsp:cNvSpPr/>
      </dsp:nvSpPr>
      <dsp:spPr>
        <a:xfrm>
          <a:off x="4509603" y="313932"/>
          <a:ext cx="1742325" cy="1742325"/>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4443039-D7FD-4D41-B98C-9CFDB70C7F89}">
      <dsp:nvSpPr>
        <dsp:cNvPr id="0" name=""/>
        <dsp:cNvSpPr/>
      </dsp:nvSpPr>
      <dsp:spPr>
        <a:xfrm>
          <a:off x="325437" y="4185766"/>
          <a:ext cx="5895256" cy="784831"/>
        </a:xfrm>
        <a:prstGeom prst="leftRight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6B97B9-DD12-4829-9796-CE8A21E80065}">
      <dsp:nvSpPr>
        <dsp:cNvPr id="0" name=""/>
        <dsp:cNvSpPr/>
      </dsp:nvSpPr>
      <dsp:spPr>
        <a:xfrm>
          <a:off x="2709863" y="73601"/>
          <a:ext cx="2317115" cy="1035961"/>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BE" sz="1800" kern="1200"/>
            <a:t>Agents de la phase comptable</a:t>
          </a:r>
        </a:p>
      </dsp:txBody>
      <dsp:txXfrm>
        <a:off x="2740205" y="103943"/>
        <a:ext cx="2256431" cy="975277"/>
      </dsp:txXfrm>
    </dsp:sp>
    <dsp:sp modelId="{3CA884DE-E202-4964-9E90-7FAD6D3B4698}">
      <dsp:nvSpPr>
        <dsp:cNvPr id="0" name=""/>
        <dsp:cNvSpPr/>
      </dsp:nvSpPr>
      <dsp:spPr>
        <a:xfrm>
          <a:off x="232566" y="85380"/>
          <a:ext cx="2140991" cy="1035961"/>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BE" sz="1800" kern="1200" dirty="0"/>
            <a:t>Agents de la phase administrative</a:t>
          </a:r>
        </a:p>
      </dsp:txBody>
      <dsp:txXfrm>
        <a:off x="262908" y="115722"/>
        <a:ext cx="2080307" cy="975277"/>
      </dsp:txXfrm>
    </dsp:sp>
    <dsp:sp modelId="{F6DB1183-47B0-4072-BCD2-E1CA74EB6959}">
      <dsp:nvSpPr>
        <dsp:cNvPr id="0" name=""/>
        <dsp:cNvSpPr/>
      </dsp:nvSpPr>
      <dsp:spPr>
        <a:xfrm>
          <a:off x="1273610" y="4064878"/>
          <a:ext cx="2599707" cy="365821"/>
        </a:xfrm>
        <a:prstGeom prst="triangle">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8CD4458-7D5A-4AD6-B2DA-63976F17C895}">
      <dsp:nvSpPr>
        <dsp:cNvPr id="0" name=""/>
        <dsp:cNvSpPr/>
      </dsp:nvSpPr>
      <dsp:spPr>
        <a:xfrm>
          <a:off x="258278" y="4487674"/>
          <a:ext cx="4663251" cy="32608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81927D9-2A2A-4E71-8CC7-3A4B739E76F4}">
      <dsp:nvSpPr>
        <dsp:cNvPr id="0" name=""/>
        <dsp:cNvSpPr/>
      </dsp:nvSpPr>
      <dsp:spPr>
        <a:xfrm>
          <a:off x="344738" y="4276057"/>
          <a:ext cx="1846836" cy="9164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BE" sz="1600" kern="1200" dirty="0"/>
            <a:t>Comptables matières</a:t>
          </a:r>
        </a:p>
      </dsp:txBody>
      <dsp:txXfrm>
        <a:off x="389475" y="4320794"/>
        <a:ext cx="1757362" cy="826966"/>
      </dsp:txXfrm>
    </dsp:sp>
    <dsp:sp modelId="{9C624AE1-9C1E-443C-8CB3-67C289E8B828}">
      <dsp:nvSpPr>
        <dsp:cNvPr id="0" name=""/>
        <dsp:cNvSpPr/>
      </dsp:nvSpPr>
      <dsp:spPr>
        <a:xfrm>
          <a:off x="361918" y="3317027"/>
          <a:ext cx="1831185" cy="91612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BE" sz="1600" kern="1200" dirty="0"/>
            <a:t>Agents de la chaîne de passation des marchés publics</a:t>
          </a:r>
        </a:p>
      </dsp:txBody>
      <dsp:txXfrm>
        <a:off x="406640" y="3361749"/>
        <a:ext cx="1741741" cy="826684"/>
      </dsp:txXfrm>
    </dsp:sp>
    <dsp:sp modelId="{781240C7-57B1-4455-9701-6DF40C26DD0D}">
      <dsp:nvSpPr>
        <dsp:cNvPr id="0" name=""/>
        <dsp:cNvSpPr/>
      </dsp:nvSpPr>
      <dsp:spPr>
        <a:xfrm>
          <a:off x="359126" y="2331912"/>
          <a:ext cx="1834943" cy="92769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BE" sz="1600" kern="1200" dirty="0"/>
            <a:t>Contrôleurs financiers ministériels</a:t>
          </a:r>
        </a:p>
      </dsp:txBody>
      <dsp:txXfrm>
        <a:off x="404412" y="2377198"/>
        <a:ext cx="1744371" cy="837120"/>
      </dsp:txXfrm>
    </dsp:sp>
    <dsp:sp modelId="{EF4A6B75-82E7-401D-94C4-73083D5C97A5}">
      <dsp:nvSpPr>
        <dsp:cNvPr id="0" name=""/>
        <dsp:cNvSpPr/>
      </dsp:nvSpPr>
      <dsp:spPr>
        <a:xfrm>
          <a:off x="369742" y="1354265"/>
          <a:ext cx="1837636" cy="92090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BE" sz="1600" kern="1200" dirty="0"/>
            <a:t>Ordonnateurs et autres acteurs au sein des programmes</a:t>
          </a:r>
        </a:p>
      </dsp:txBody>
      <dsp:txXfrm>
        <a:off x="414697" y="1399220"/>
        <a:ext cx="1747726" cy="830992"/>
      </dsp:txXfrm>
    </dsp:sp>
    <dsp:sp modelId="{94E7DFA4-F8D2-47B9-9FEA-021C653536C8}">
      <dsp:nvSpPr>
        <dsp:cNvPr id="0" name=""/>
        <dsp:cNvSpPr/>
      </dsp:nvSpPr>
      <dsp:spPr>
        <a:xfrm>
          <a:off x="2951751" y="2318188"/>
          <a:ext cx="1840788" cy="89207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BE" sz="1600" kern="1200" dirty="0"/>
            <a:t>Trésorier Ministériel et des Institutions de l'Etat</a:t>
          </a:r>
        </a:p>
      </dsp:txBody>
      <dsp:txXfrm>
        <a:off x="2995299" y="2361736"/>
        <a:ext cx="1753692" cy="804983"/>
      </dsp:txXfrm>
    </dsp:sp>
    <dsp:sp modelId="{399B668D-9B75-4C6D-B871-E065C556B94B}">
      <dsp:nvSpPr>
        <dsp:cNvPr id="0" name=""/>
        <dsp:cNvSpPr/>
      </dsp:nvSpPr>
      <dsp:spPr>
        <a:xfrm>
          <a:off x="2937285" y="1374051"/>
          <a:ext cx="1902607" cy="87777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BE" sz="1600" kern="1200" dirty="0"/>
            <a:t>Trésorier général de l'Etat</a:t>
          </a:r>
        </a:p>
      </dsp:txBody>
      <dsp:txXfrm>
        <a:off x="2980134" y="1416900"/>
        <a:ext cx="1816909" cy="792076"/>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7A23D5-CAD3-40E6-A1C6-6828F482B129}" type="datetimeFigureOut">
              <a:rPr lang="fr-FR" smtClean="0"/>
              <a:t>19/11/2023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085188-5672-4C91-87DD-AF0212725950}" type="slidenum">
              <a:rPr lang="fr-FR" smtClean="0"/>
              <a:t>‹N°›</a:t>
            </a:fld>
            <a:endParaRPr lang="fr-FR"/>
          </a:p>
        </p:txBody>
      </p:sp>
    </p:spTree>
    <p:extLst>
      <p:ext uri="{BB962C8B-B14F-4D97-AF65-F5344CB8AC3E}">
        <p14:creationId xmlns:p14="http://schemas.microsoft.com/office/powerpoint/2010/main" val="18169118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5763" y="849313"/>
            <a:ext cx="4076700" cy="2293937"/>
          </a:xfrm>
        </p:spPr>
      </p:sp>
      <p:sp>
        <p:nvSpPr>
          <p:cNvPr id="3" name="Notes Placeholder 2"/>
          <p:cNvSpPr>
            <a:spLocks noGrp="1"/>
          </p:cNvSpPr>
          <p:nvPr>
            <p:ph type="body" idx="1"/>
          </p:nvPr>
        </p:nvSpPr>
        <p:spPr/>
        <p:txBody>
          <a:bodyPr/>
          <a:lstStyle/>
          <a:p>
            <a:pPr>
              <a:lnSpc>
                <a:spcPct val="106000"/>
              </a:lnSpc>
              <a:buFont typeface="Wingdings 2" pitchFamily="18" charset="2"/>
              <a:buNone/>
            </a:pPr>
            <a:endParaRPr lang="en-US" dirty="0"/>
          </a:p>
        </p:txBody>
      </p:sp>
    </p:spTree>
    <p:extLst>
      <p:ext uri="{BB962C8B-B14F-4D97-AF65-F5344CB8AC3E}">
        <p14:creationId xmlns:p14="http://schemas.microsoft.com/office/powerpoint/2010/main" val="35754225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F565E-0E80-EBD4-567A-E151E7A7B93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2E09522-CA6A-6719-987A-6C0101FB71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E0BEB6B-D5AD-C453-3699-A20DA6F5A5F5}"/>
              </a:ext>
            </a:extLst>
          </p:cNvPr>
          <p:cNvSpPr>
            <a:spLocks noGrp="1"/>
          </p:cNvSpPr>
          <p:nvPr>
            <p:ph type="dt" sz="half" idx="10"/>
          </p:nvPr>
        </p:nvSpPr>
        <p:spPr/>
        <p:txBody>
          <a:bodyPr/>
          <a:lstStyle/>
          <a:p>
            <a:fld id="{F9876205-AED9-EA47-9C03-8C278AD7864E}" type="datetimeFigureOut">
              <a:rPr lang="en-US" smtClean="0"/>
              <a:t>11/19/2023</a:t>
            </a:fld>
            <a:endParaRPr lang="en-US"/>
          </a:p>
        </p:txBody>
      </p:sp>
      <p:sp>
        <p:nvSpPr>
          <p:cNvPr id="5" name="Footer Placeholder 4">
            <a:extLst>
              <a:ext uri="{FF2B5EF4-FFF2-40B4-BE49-F238E27FC236}">
                <a16:creationId xmlns:a16="http://schemas.microsoft.com/office/drawing/2014/main" id="{2BB2380C-829C-4914-E524-68634554DB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C0C987-B537-BB78-FD91-C269E1B707EC}"/>
              </a:ext>
            </a:extLst>
          </p:cNvPr>
          <p:cNvSpPr>
            <a:spLocks noGrp="1"/>
          </p:cNvSpPr>
          <p:nvPr>
            <p:ph type="sldNum" sz="quarter" idx="12"/>
          </p:nvPr>
        </p:nvSpPr>
        <p:spPr/>
        <p:txBody>
          <a:bodyPr/>
          <a:lstStyle/>
          <a:p>
            <a:fld id="{F094C3A4-1FBB-144E-B1D2-95FEBCDB02F5}" type="slidenum">
              <a:rPr lang="en-US" smtClean="0"/>
              <a:t>‹N°›</a:t>
            </a:fld>
            <a:endParaRPr lang="en-US"/>
          </a:p>
        </p:txBody>
      </p:sp>
    </p:spTree>
    <p:extLst>
      <p:ext uri="{BB962C8B-B14F-4D97-AF65-F5344CB8AC3E}">
        <p14:creationId xmlns:p14="http://schemas.microsoft.com/office/powerpoint/2010/main" val="801794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E0B12-82E2-314C-E351-A95E66C69E1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AAB46F2-1D64-A7B2-1E75-B0643232FD3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8706BD-0AE7-0A39-52B1-5FD44A05A925}"/>
              </a:ext>
            </a:extLst>
          </p:cNvPr>
          <p:cNvSpPr>
            <a:spLocks noGrp="1"/>
          </p:cNvSpPr>
          <p:nvPr>
            <p:ph type="dt" sz="half" idx="10"/>
          </p:nvPr>
        </p:nvSpPr>
        <p:spPr/>
        <p:txBody>
          <a:bodyPr/>
          <a:lstStyle/>
          <a:p>
            <a:fld id="{F9876205-AED9-EA47-9C03-8C278AD7864E}" type="datetimeFigureOut">
              <a:rPr lang="en-US" smtClean="0"/>
              <a:t>11/19/2023</a:t>
            </a:fld>
            <a:endParaRPr lang="en-US"/>
          </a:p>
        </p:txBody>
      </p:sp>
      <p:sp>
        <p:nvSpPr>
          <p:cNvPr id="5" name="Footer Placeholder 4">
            <a:extLst>
              <a:ext uri="{FF2B5EF4-FFF2-40B4-BE49-F238E27FC236}">
                <a16:creationId xmlns:a16="http://schemas.microsoft.com/office/drawing/2014/main" id="{00D3A4E2-C0DB-318E-E0E3-8E1181771C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82C8CC-2849-AEA3-0CF1-17B2B5DB4084}"/>
              </a:ext>
            </a:extLst>
          </p:cNvPr>
          <p:cNvSpPr>
            <a:spLocks noGrp="1"/>
          </p:cNvSpPr>
          <p:nvPr>
            <p:ph type="sldNum" sz="quarter" idx="12"/>
          </p:nvPr>
        </p:nvSpPr>
        <p:spPr/>
        <p:txBody>
          <a:bodyPr/>
          <a:lstStyle/>
          <a:p>
            <a:fld id="{F094C3A4-1FBB-144E-B1D2-95FEBCDB02F5}" type="slidenum">
              <a:rPr lang="en-US" smtClean="0"/>
              <a:t>‹N°›</a:t>
            </a:fld>
            <a:endParaRPr lang="en-US"/>
          </a:p>
        </p:txBody>
      </p:sp>
    </p:spTree>
    <p:extLst>
      <p:ext uri="{BB962C8B-B14F-4D97-AF65-F5344CB8AC3E}">
        <p14:creationId xmlns:p14="http://schemas.microsoft.com/office/powerpoint/2010/main" val="1123842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D422C68-EAF1-7214-D19F-D962C2FF0FA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C3C5093-30F4-012C-7502-550D1DE77FA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618E8F-2F2D-90F9-6308-CD6D26AF8272}"/>
              </a:ext>
            </a:extLst>
          </p:cNvPr>
          <p:cNvSpPr>
            <a:spLocks noGrp="1"/>
          </p:cNvSpPr>
          <p:nvPr>
            <p:ph type="dt" sz="half" idx="10"/>
          </p:nvPr>
        </p:nvSpPr>
        <p:spPr/>
        <p:txBody>
          <a:bodyPr/>
          <a:lstStyle/>
          <a:p>
            <a:fld id="{F9876205-AED9-EA47-9C03-8C278AD7864E}" type="datetimeFigureOut">
              <a:rPr lang="en-US" smtClean="0"/>
              <a:t>11/19/2023</a:t>
            </a:fld>
            <a:endParaRPr lang="en-US"/>
          </a:p>
        </p:txBody>
      </p:sp>
      <p:sp>
        <p:nvSpPr>
          <p:cNvPr id="5" name="Footer Placeholder 4">
            <a:extLst>
              <a:ext uri="{FF2B5EF4-FFF2-40B4-BE49-F238E27FC236}">
                <a16:creationId xmlns:a16="http://schemas.microsoft.com/office/drawing/2014/main" id="{76E2BF92-FDF2-F190-6EDD-CD5C512DF7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8503F0-8873-5363-A8F9-1333CBB9DF43}"/>
              </a:ext>
            </a:extLst>
          </p:cNvPr>
          <p:cNvSpPr>
            <a:spLocks noGrp="1"/>
          </p:cNvSpPr>
          <p:nvPr>
            <p:ph type="sldNum" sz="quarter" idx="12"/>
          </p:nvPr>
        </p:nvSpPr>
        <p:spPr/>
        <p:txBody>
          <a:bodyPr/>
          <a:lstStyle/>
          <a:p>
            <a:fld id="{F094C3A4-1FBB-144E-B1D2-95FEBCDB02F5}" type="slidenum">
              <a:rPr lang="en-US" smtClean="0"/>
              <a:t>‹N°›</a:t>
            </a:fld>
            <a:endParaRPr lang="en-US"/>
          </a:p>
        </p:txBody>
      </p:sp>
    </p:spTree>
    <p:extLst>
      <p:ext uri="{BB962C8B-B14F-4D97-AF65-F5344CB8AC3E}">
        <p14:creationId xmlns:p14="http://schemas.microsoft.com/office/powerpoint/2010/main" val="39308204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a:p>
        </p:txBody>
      </p:sp>
      <p:sp>
        <p:nvSpPr>
          <p:cNvPr id="3" name="Slide Number Placeholder 2"/>
          <p:cNvSpPr>
            <a:spLocks noGrp="1"/>
          </p:cNvSpPr>
          <p:nvPr>
            <p:ph type="sldNum" sz="quarter" idx="10"/>
          </p:nvPr>
        </p:nvSpPr>
        <p:spPr/>
        <p:txBody>
          <a:bodyPr/>
          <a:lstStyle>
            <a:lvl1pPr>
              <a:defRPr>
                <a:solidFill>
                  <a:schemeClr val="bg1"/>
                </a:solidFill>
              </a:defRPr>
            </a:lvl1pPr>
          </a:lstStyle>
          <a:p>
            <a:fld id="{A139285F-BB99-4784-AB70-8C9D914126A1}" type="slidenum">
              <a:rPr lang="en-US" smtClean="0"/>
              <a:pPr/>
              <a:t>‹N°›</a:t>
            </a:fld>
            <a:endParaRPr lang="en-US" dirty="0"/>
          </a:p>
        </p:txBody>
      </p:sp>
      <p:sp>
        <p:nvSpPr>
          <p:cNvPr id="4" name="Text Placeholder 4"/>
          <p:cNvSpPr>
            <a:spLocks noGrp="1"/>
          </p:cNvSpPr>
          <p:nvPr>
            <p:ph type="body" sz="quarter" idx="11"/>
          </p:nvPr>
        </p:nvSpPr>
        <p:spPr>
          <a:xfrm>
            <a:off x="698502" y="1366838"/>
            <a:ext cx="9362017" cy="4705350"/>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Tree>
    <p:extLst>
      <p:ext uri="{BB962C8B-B14F-4D97-AF65-F5344CB8AC3E}">
        <p14:creationId xmlns:p14="http://schemas.microsoft.com/office/powerpoint/2010/main" val="361034816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1A3E9-487B-CB8F-1075-5A7C88B645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E475E9-550C-F0BE-C3F2-C321FFE5432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94463F-8F22-CC59-3C18-B97F26D27E61}"/>
              </a:ext>
            </a:extLst>
          </p:cNvPr>
          <p:cNvSpPr>
            <a:spLocks noGrp="1"/>
          </p:cNvSpPr>
          <p:nvPr>
            <p:ph type="dt" sz="half" idx="10"/>
          </p:nvPr>
        </p:nvSpPr>
        <p:spPr/>
        <p:txBody>
          <a:bodyPr/>
          <a:lstStyle/>
          <a:p>
            <a:fld id="{F9876205-AED9-EA47-9C03-8C278AD7864E}" type="datetimeFigureOut">
              <a:rPr lang="en-US" smtClean="0"/>
              <a:t>11/19/2023</a:t>
            </a:fld>
            <a:endParaRPr lang="en-US"/>
          </a:p>
        </p:txBody>
      </p:sp>
      <p:sp>
        <p:nvSpPr>
          <p:cNvPr id="5" name="Footer Placeholder 4">
            <a:extLst>
              <a:ext uri="{FF2B5EF4-FFF2-40B4-BE49-F238E27FC236}">
                <a16:creationId xmlns:a16="http://schemas.microsoft.com/office/drawing/2014/main" id="{ECD1A733-89B1-3816-25C4-D6B1828EA6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D00EF0-33A2-1EE8-5B94-0C5DA3D40173}"/>
              </a:ext>
            </a:extLst>
          </p:cNvPr>
          <p:cNvSpPr>
            <a:spLocks noGrp="1"/>
          </p:cNvSpPr>
          <p:nvPr>
            <p:ph type="sldNum" sz="quarter" idx="12"/>
          </p:nvPr>
        </p:nvSpPr>
        <p:spPr/>
        <p:txBody>
          <a:bodyPr/>
          <a:lstStyle/>
          <a:p>
            <a:fld id="{F094C3A4-1FBB-144E-B1D2-95FEBCDB02F5}" type="slidenum">
              <a:rPr lang="en-US" smtClean="0"/>
              <a:t>‹N°›</a:t>
            </a:fld>
            <a:endParaRPr lang="en-US"/>
          </a:p>
        </p:txBody>
      </p:sp>
    </p:spTree>
    <p:extLst>
      <p:ext uri="{BB962C8B-B14F-4D97-AF65-F5344CB8AC3E}">
        <p14:creationId xmlns:p14="http://schemas.microsoft.com/office/powerpoint/2010/main" val="2261773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327D8-62A0-8732-5908-C41CC8A4F74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9E7850A-E6E3-1B11-B5DD-8278A6D226A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8AEFE3B-9829-4B9A-E4A8-0CCCB95BEECA}"/>
              </a:ext>
            </a:extLst>
          </p:cNvPr>
          <p:cNvSpPr>
            <a:spLocks noGrp="1"/>
          </p:cNvSpPr>
          <p:nvPr>
            <p:ph type="dt" sz="half" idx="10"/>
          </p:nvPr>
        </p:nvSpPr>
        <p:spPr/>
        <p:txBody>
          <a:bodyPr/>
          <a:lstStyle/>
          <a:p>
            <a:fld id="{F9876205-AED9-EA47-9C03-8C278AD7864E}" type="datetimeFigureOut">
              <a:rPr lang="en-US" smtClean="0"/>
              <a:t>11/19/2023</a:t>
            </a:fld>
            <a:endParaRPr lang="en-US"/>
          </a:p>
        </p:txBody>
      </p:sp>
      <p:sp>
        <p:nvSpPr>
          <p:cNvPr id="5" name="Footer Placeholder 4">
            <a:extLst>
              <a:ext uri="{FF2B5EF4-FFF2-40B4-BE49-F238E27FC236}">
                <a16:creationId xmlns:a16="http://schemas.microsoft.com/office/drawing/2014/main" id="{5C801D77-D043-6757-1B57-454F5FCC38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AAFB97-3B5D-74AE-3473-D5AB211C5751}"/>
              </a:ext>
            </a:extLst>
          </p:cNvPr>
          <p:cNvSpPr>
            <a:spLocks noGrp="1"/>
          </p:cNvSpPr>
          <p:nvPr>
            <p:ph type="sldNum" sz="quarter" idx="12"/>
          </p:nvPr>
        </p:nvSpPr>
        <p:spPr/>
        <p:txBody>
          <a:bodyPr/>
          <a:lstStyle/>
          <a:p>
            <a:fld id="{F094C3A4-1FBB-144E-B1D2-95FEBCDB02F5}" type="slidenum">
              <a:rPr lang="en-US" smtClean="0"/>
              <a:t>‹N°›</a:t>
            </a:fld>
            <a:endParaRPr lang="en-US"/>
          </a:p>
        </p:txBody>
      </p:sp>
    </p:spTree>
    <p:extLst>
      <p:ext uri="{BB962C8B-B14F-4D97-AF65-F5344CB8AC3E}">
        <p14:creationId xmlns:p14="http://schemas.microsoft.com/office/powerpoint/2010/main" val="2727416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04598-5A09-DD83-BFFF-7E25B28C65F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FA181D2-7BF2-27EA-B2C2-FC4387873FC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A2E1D77-22A0-0441-95D1-A765BF48EF8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038CC0E-3897-0B5D-FE17-1420CCBDE535}"/>
              </a:ext>
            </a:extLst>
          </p:cNvPr>
          <p:cNvSpPr>
            <a:spLocks noGrp="1"/>
          </p:cNvSpPr>
          <p:nvPr>
            <p:ph type="dt" sz="half" idx="10"/>
          </p:nvPr>
        </p:nvSpPr>
        <p:spPr/>
        <p:txBody>
          <a:bodyPr/>
          <a:lstStyle/>
          <a:p>
            <a:fld id="{F9876205-AED9-EA47-9C03-8C278AD7864E}" type="datetimeFigureOut">
              <a:rPr lang="en-US" smtClean="0"/>
              <a:t>11/19/2023</a:t>
            </a:fld>
            <a:endParaRPr lang="en-US"/>
          </a:p>
        </p:txBody>
      </p:sp>
      <p:sp>
        <p:nvSpPr>
          <p:cNvPr id="6" name="Footer Placeholder 5">
            <a:extLst>
              <a:ext uri="{FF2B5EF4-FFF2-40B4-BE49-F238E27FC236}">
                <a16:creationId xmlns:a16="http://schemas.microsoft.com/office/drawing/2014/main" id="{29AD6C96-9720-3F80-D2E5-BA56A9AF1E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B21BEE-A804-D03C-C1A9-503CDACC2017}"/>
              </a:ext>
            </a:extLst>
          </p:cNvPr>
          <p:cNvSpPr>
            <a:spLocks noGrp="1"/>
          </p:cNvSpPr>
          <p:nvPr>
            <p:ph type="sldNum" sz="quarter" idx="12"/>
          </p:nvPr>
        </p:nvSpPr>
        <p:spPr/>
        <p:txBody>
          <a:bodyPr/>
          <a:lstStyle/>
          <a:p>
            <a:fld id="{F094C3A4-1FBB-144E-B1D2-95FEBCDB02F5}" type="slidenum">
              <a:rPr lang="en-US" smtClean="0"/>
              <a:t>‹N°›</a:t>
            </a:fld>
            <a:endParaRPr lang="en-US"/>
          </a:p>
        </p:txBody>
      </p:sp>
    </p:spTree>
    <p:extLst>
      <p:ext uri="{BB962C8B-B14F-4D97-AF65-F5344CB8AC3E}">
        <p14:creationId xmlns:p14="http://schemas.microsoft.com/office/powerpoint/2010/main" val="42676936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A467E-C599-2CE3-BAAB-0FC74F89F20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B16ADB5-38C3-6FBD-80E8-07103BCD71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817FB1E-D35E-521E-7E56-619D4E63366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BA3992A-B87B-5E55-AC2F-F61CD1D21E0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030EF6B-4C25-85B7-2C22-E0CE872D65F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AD09972-287C-CD4B-F27C-1265ED61DC8D}"/>
              </a:ext>
            </a:extLst>
          </p:cNvPr>
          <p:cNvSpPr>
            <a:spLocks noGrp="1"/>
          </p:cNvSpPr>
          <p:nvPr>
            <p:ph type="dt" sz="half" idx="10"/>
          </p:nvPr>
        </p:nvSpPr>
        <p:spPr/>
        <p:txBody>
          <a:bodyPr/>
          <a:lstStyle/>
          <a:p>
            <a:fld id="{F9876205-AED9-EA47-9C03-8C278AD7864E}" type="datetimeFigureOut">
              <a:rPr lang="en-US" smtClean="0"/>
              <a:t>11/19/2023</a:t>
            </a:fld>
            <a:endParaRPr lang="en-US"/>
          </a:p>
        </p:txBody>
      </p:sp>
      <p:sp>
        <p:nvSpPr>
          <p:cNvPr id="8" name="Footer Placeholder 7">
            <a:extLst>
              <a:ext uri="{FF2B5EF4-FFF2-40B4-BE49-F238E27FC236}">
                <a16:creationId xmlns:a16="http://schemas.microsoft.com/office/drawing/2014/main" id="{496C3800-C9B1-9508-407B-C04E39CAAAD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EE1B7A7-4FA9-F3E4-9D5E-FB632C163F2B}"/>
              </a:ext>
            </a:extLst>
          </p:cNvPr>
          <p:cNvSpPr>
            <a:spLocks noGrp="1"/>
          </p:cNvSpPr>
          <p:nvPr>
            <p:ph type="sldNum" sz="quarter" idx="12"/>
          </p:nvPr>
        </p:nvSpPr>
        <p:spPr/>
        <p:txBody>
          <a:bodyPr/>
          <a:lstStyle/>
          <a:p>
            <a:fld id="{F094C3A4-1FBB-144E-B1D2-95FEBCDB02F5}" type="slidenum">
              <a:rPr lang="en-US" smtClean="0"/>
              <a:t>‹N°›</a:t>
            </a:fld>
            <a:endParaRPr lang="en-US"/>
          </a:p>
        </p:txBody>
      </p:sp>
    </p:spTree>
    <p:extLst>
      <p:ext uri="{BB962C8B-B14F-4D97-AF65-F5344CB8AC3E}">
        <p14:creationId xmlns:p14="http://schemas.microsoft.com/office/powerpoint/2010/main" val="2607368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43B43-B503-B981-581D-FA11DDAF30B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192C-6E59-89FA-302B-A455E505A0B3}"/>
              </a:ext>
            </a:extLst>
          </p:cNvPr>
          <p:cNvSpPr>
            <a:spLocks noGrp="1"/>
          </p:cNvSpPr>
          <p:nvPr>
            <p:ph type="dt" sz="half" idx="10"/>
          </p:nvPr>
        </p:nvSpPr>
        <p:spPr/>
        <p:txBody>
          <a:bodyPr/>
          <a:lstStyle/>
          <a:p>
            <a:fld id="{F9876205-AED9-EA47-9C03-8C278AD7864E}" type="datetimeFigureOut">
              <a:rPr lang="en-US" smtClean="0"/>
              <a:t>11/19/2023</a:t>
            </a:fld>
            <a:endParaRPr lang="en-US"/>
          </a:p>
        </p:txBody>
      </p:sp>
      <p:sp>
        <p:nvSpPr>
          <p:cNvPr id="4" name="Footer Placeholder 3">
            <a:extLst>
              <a:ext uri="{FF2B5EF4-FFF2-40B4-BE49-F238E27FC236}">
                <a16:creationId xmlns:a16="http://schemas.microsoft.com/office/drawing/2014/main" id="{A8DBC6C3-0E2D-0874-3D9E-4FF3A742246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E50FD18-AA83-A795-C44E-84E3E52AA12B}"/>
              </a:ext>
            </a:extLst>
          </p:cNvPr>
          <p:cNvSpPr>
            <a:spLocks noGrp="1"/>
          </p:cNvSpPr>
          <p:nvPr>
            <p:ph type="sldNum" sz="quarter" idx="12"/>
          </p:nvPr>
        </p:nvSpPr>
        <p:spPr/>
        <p:txBody>
          <a:bodyPr/>
          <a:lstStyle/>
          <a:p>
            <a:fld id="{F094C3A4-1FBB-144E-B1D2-95FEBCDB02F5}" type="slidenum">
              <a:rPr lang="en-US" smtClean="0"/>
              <a:t>‹N°›</a:t>
            </a:fld>
            <a:endParaRPr lang="en-US"/>
          </a:p>
        </p:txBody>
      </p:sp>
    </p:spTree>
    <p:extLst>
      <p:ext uri="{BB962C8B-B14F-4D97-AF65-F5344CB8AC3E}">
        <p14:creationId xmlns:p14="http://schemas.microsoft.com/office/powerpoint/2010/main" val="1027280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398FDEB-0994-A973-7455-BE1A796F98BF}"/>
              </a:ext>
            </a:extLst>
          </p:cNvPr>
          <p:cNvSpPr>
            <a:spLocks noGrp="1"/>
          </p:cNvSpPr>
          <p:nvPr>
            <p:ph type="dt" sz="half" idx="10"/>
          </p:nvPr>
        </p:nvSpPr>
        <p:spPr/>
        <p:txBody>
          <a:bodyPr/>
          <a:lstStyle/>
          <a:p>
            <a:fld id="{F9876205-AED9-EA47-9C03-8C278AD7864E}" type="datetimeFigureOut">
              <a:rPr lang="en-US" smtClean="0"/>
              <a:t>11/19/2023</a:t>
            </a:fld>
            <a:endParaRPr lang="en-US"/>
          </a:p>
        </p:txBody>
      </p:sp>
      <p:sp>
        <p:nvSpPr>
          <p:cNvPr id="3" name="Footer Placeholder 2">
            <a:extLst>
              <a:ext uri="{FF2B5EF4-FFF2-40B4-BE49-F238E27FC236}">
                <a16:creationId xmlns:a16="http://schemas.microsoft.com/office/drawing/2014/main" id="{44AB0EF7-548A-58B9-0E4F-BC78D2A8BA6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55A091A-1E18-C742-0D03-90F142A846D8}"/>
              </a:ext>
            </a:extLst>
          </p:cNvPr>
          <p:cNvSpPr>
            <a:spLocks noGrp="1"/>
          </p:cNvSpPr>
          <p:nvPr>
            <p:ph type="sldNum" sz="quarter" idx="12"/>
          </p:nvPr>
        </p:nvSpPr>
        <p:spPr/>
        <p:txBody>
          <a:bodyPr/>
          <a:lstStyle/>
          <a:p>
            <a:fld id="{F094C3A4-1FBB-144E-B1D2-95FEBCDB02F5}" type="slidenum">
              <a:rPr lang="en-US" smtClean="0"/>
              <a:t>‹N°›</a:t>
            </a:fld>
            <a:endParaRPr lang="en-US"/>
          </a:p>
        </p:txBody>
      </p:sp>
    </p:spTree>
    <p:extLst>
      <p:ext uri="{BB962C8B-B14F-4D97-AF65-F5344CB8AC3E}">
        <p14:creationId xmlns:p14="http://schemas.microsoft.com/office/powerpoint/2010/main" val="1098908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0D99D-32D3-C97E-B038-78FCBDF3AA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9BDD8AD-111C-BAF7-5D58-9A4B16F5034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C8C9AB-0EBD-C7B4-87C1-F35DD6D548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4B04B3-007D-1010-7C8C-6E2DE814E02D}"/>
              </a:ext>
            </a:extLst>
          </p:cNvPr>
          <p:cNvSpPr>
            <a:spLocks noGrp="1"/>
          </p:cNvSpPr>
          <p:nvPr>
            <p:ph type="dt" sz="half" idx="10"/>
          </p:nvPr>
        </p:nvSpPr>
        <p:spPr/>
        <p:txBody>
          <a:bodyPr/>
          <a:lstStyle/>
          <a:p>
            <a:fld id="{F9876205-AED9-EA47-9C03-8C278AD7864E}" type="datetimeFigureOut">
              <a:rPr lang="en-US" smtClean="0"/>
              <a:t>11/19/2023</a:t>
            </a:fld>
            <a:endParaRPr lang="en-US"/>
          </a:p>
        </p:txBody>
      </p:sp>
      <p:sp>
        <p:nvSpPr>
          <p:cNvPr id="6" name="Footer Placeholder 5">
            <a:extLst>
              <a:ext uri="{FF2B5EF4-FFF2-40B4-BE49-F238E27FC236}">
                <a16:creationId xmlns:a16="http://schemas.microsoft.com/office/drawing/2014/main" id="{6F445962-B318-77E5-E867-3EB006579C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57DEF3-F1C3-811E-1B80-6E535E1C01BA}"/>
              </a:ext>
            </a:extLst>
          </p:cNvPr>
          <p:cNvSpPr>
            <a:spLocks noGrp="1"/>
          </p:cNvSpPr>
          <p:nvPr>
            <p:ph type="sldNum" sz="quarter" idx="12"/>
          </p:nvPr>
        </p:nvSpPr>
        <p:spPr/>
        <p:txBody>
          <a:bodyPr/>
          <a:lstStyle/>
          <a:p>
            <a:fld id="{F094C3A4-1FBB-144E-B1D2-95FEBCDB02F5}" type="slidenum">
              <a:rPr lang="en-US" smtClean="0"/>
              <a:t>‹N°›</a:t>
            </a:fld>
            <a:endParaRPr lang="en-US"/>
          </a:p>
        </p:txBody>
      </p:sp>
    </p:spTree>
    <p:extLst>
      <p:ext uri="{BB962C8B-B14F-4D97-AF65-F5344CB8AC3E}">
        <p14:creationId xmlns:p14="http://schemas.microsoft.com/office/powerpoint/2010/main" val="2114295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7F404-A94E-BAB9-AF21-DC6FD5B7F4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93B957B-1572-74E2-2F44-36E44997B6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55E1BB4-5A07-C06C-8245-49A1D483AD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87AC50-38FF-27FB-2008-7A747F872B98}"/>
              </a:ext>
            </a:extLst>
          </p:cNvPr>
          <p:cNvSpPr>
            <a:spLocks noGrp="1"/>
          </p:cNvSpPr>
          <p:nvPr>
            <p:ph type="dt" sz="half" idx="10"/>
          </p:nvPr>
        </p:nvSpPr>
        <p:spPr/>
        <p:txBody>
          <a:bodyPr/>
          <a:lstStyle/>
          <a:p>
            <a:fld id="{F9876205-AED9-EA47-9C03-8C278AD7864E}" type="datetimeFigureOut">
              <a:rPr lang="en-US" smtClean="0"/>
              <a:t>11/19/2023</a:t>
            </a:fld>
            <a:endParaRPr lang="en-US"/>
          </a:p>
        </p:txBody>
      </p:sp>
      <p:sp>
        <p:nvSpPr>
          <p:cNvPr id="6" name="Footer Placeholder 5">
            <a:extLst>
              <a:ext uri="{FF2B5EF4-FFF2-40B4-BE49-F238E27FC236}">
                <a16:creationId xmlns:a16="http://schemas.microsoft.com/office/drawing/2014/main" id="{F7888180-F244-DF56-9CD9-7B1B0E10EE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867613-CE47-5D84-8DF4-A1E9E6EB69E8}"/>
              </a:ext>
            </a:extLst>
          </p:cNvPr>
          <p:cNvSpPr>
            <a:spLocks noGrp="1"/>
          </p:cNvSpPr>
          <p:nvPr>
            <p:ph type="sldNum" sz="quarter" idx="12"/>
          </p:nvPr>
        </p:nvSpPr>
        <p:spPr/>
        <p:txBody>
          <a:bodyPr/>
          <a:lstStyle/>
          <a:p>
            <a:fld id="{F094C3A4-1FBB-144E-B1D2-95FEBCDB02F5}" type="slidenum">
              <a:rPr lang="en-US" smtClean="0"/>
              <a:t>‹N°›</a:t>
            </a:fld>
            <a:endParaRPr lang="en-US"/>
          </a:p>
        </p:txBody>
      </p:sp>
    </p:spTree>
    <p:extLst>
      <p:ext uri="{BB962C8B-B14F-4D97-AF65-F5344CB8AC3E}">
        <p14:creationId xmlns:p14="http://schemas.microsoft.com/office/powerpoint/2010/main" val="801262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AE0FF4C-4F31-6460-03B9-E8740E2C3F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02FE335-4404-B47A-1614-73CEF2153D4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E12510-DDF1-4DC5-8086-5E0F3B5A45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876205-AED9-EA47-9C03-8C278AD7864E}" type="datetimeFigureOut">
              <a:rPr lang="en-US" smtClean="0"/>
              <a:t>11/19/2023</a:t>
            </a:fld>
            <a:endParaRPr lang="en-US"/>
          </a:p>
        </p:txBody>
      </p:sp>
      <p:sp>
        <p:nvSpPr>
          <p:cNvPr id="5" name="Footer Placeholder 4">
            <a:extLst>
              <a:ext uri="{FF2B5EF4-FFF2-40B4-BE49-F238E27FC236}">
                <a16:creationId xmlns:a16="http://schemas.microsoft.com/office/drawing/2014/main" id="{3763D578-52D1-8BE4-67F0-AEF83FDDF4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4A00C09-E143-163D-D178-A7D60CD4FC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94C3A4-1FBB-144E-B1D2-95FEBCDB02F5}" type="slidenum">
              <a:rPr lang="en-US" smtClean="0"/>
              <a:t>‹N°›</a:t>
            </a:fld>
            <a:endParaRPr lang="en-US"/>
          </a:p>
        </p:txBody>
      </p:sp>
    </p:spTree>
    <p:extLst>
      <p:ext uri="{BB962C8B-B14F-4D97-AF65-F5344CB8AC3E}">
        <p14:creationId xmlns:p14="http://schemas.microsoft.com/office/powerpoint/2010/main" val="2372581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9.emf"/><Relationship Id="rId5" Type="http://schemas.openxmlformats.org/officeDocument/2006/relationships/oleObject" Target="../embeddings/oleObject1.bin"/><Relationship Id="rId4" Type="http://schemas.openxmlformats.org/officeDocument/2006/relationships/notesSlide" Target="../notesSlides/notesSlide1.xml"/></Relationships>
</file>

<file path=ppt/slides/_rels/slide11.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slide" Target="slide4.xml"/><Relationship Id="rId1" Type="http://schemas.openxmlformats.org/officeDocument/2006/relationships/slideLayout" Target="../slideLayouts/slideLayout6.xml"/><Relationship Id="rId6" Type="http://schemas.openxmlformats.org/officeDocument/2006/relationships/slide" Target="slide14.xml"/><Relationship Id="rId5" Type="http://schemas.openxmlformats.org/officeDocument/2006/relationships/slide" Target="slide12.xml"/><Relationship Id="rId4" Type="http://schemas.openxmlformats.org/officeDocument/2006/relationships/slide" Target="slide8.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slide" Target="slide4.xml"/><Relationship Id="rId1" Type="http://schemas.openxmlformats.org/officeDocument/2006/relationships/slideLayout" Target="../slideLayouts/slideLayout6.xml"/><Relationship Id="rId6" Type="http://schemas.openxmlformats.org/officeDocument/2006/relationships/slide" Target="slide14.xml"/><Relationship Id="rId5" Type="http://schemas.openxmlformats.org/officeDocument/2006/relationships/slide" Target="slide12.xml"/><Relationship Id="rId4" Type="http://schemas.openxmlformats.org/officeDocument/2006/relationships/slide" Target="slide8.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slide" Target="slide14.xml"/><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slide" Target="slide12.xml"/><Relationship Id="rId5" Type="http://schemas.openxmlformats.org/officeDocument/2006/relationships/slide" Target="slide8.xml"/><Relationship Id="rId4" Type="http://schemas.openxmlformats.org/officeDocument/2006/relationships/slide" Target="slide6.xml"/></Relationships>
</file>

<file path=ppt/slides/_rels/slide3.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slide" Target="slide4.xml"/><Relationship Id="rId1" Type="http://schemas.openxmlformats.org/officeDocument/2006/relationships/slideLayout" Target="../slideLayouts/slideLayout6.xml"/><Relationship Id="rId6" Type="http://schemas.openxmlformats.org/officeDocument/2006/relationships/slide" Target="slide14.xml"/><Relationship Id="rId5" Type="http://schemas.openxmlformats.org/officeDocument/2006/relationships/slide" Target="slide12.xml"/><Relationship Id="rId4" Type="http://schemas.openxmlformats.org/officeDocument/2006/relationships/slide" Target="slide8.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slide" Target="slide4.xml"/><Relationship Id="rId1" Type="http://schemas.openxmlformats.org/officeDocument/2006/relationships/slideLayout" Target="../slideLayouts/slideLayout6.xml"/><Relationship Id="rId6" Type="http://schemas.openxmlformats.org/officeDocument/2006/relationships/slide" Target="slide14.xml"/><Relationship Id="rId5" Type="http://schemas.openxmlformats.org/officeDocument/2006/relationships/slide" Target="slide12.xml"/><Relationship Id="rId4" Type="http://schemas.openxmlformats.org/officeDocument/2006/relationships/slide" Target="slide8.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slide" Target="slide4.xml"/><Relationship Id="rId1" Type="http://schemas.openxmlformats.org/officeDocument/2006/relationships/slideLayout" Target="../slideLayouts/slideLayout6.xml"/><Relationship Id="rId6" Type="http://schemas.openxmlformats.org/officeDocument/2006/relationships/slide" Target="slide14.xml"/><Relationship Id="rId5" Type="http://schemas.openxmlformats.org/officeDocument/2006/relationships/slide" Target="slide12.xml"/><Relationship Id="rId4" Type="http://schemas.openxmlformats.org/officeDocument/2006/relationships/slide" Target="slide8.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F9DB670A-3965-B51D-78A2-F1F4F0DD6A73}"/>
              </a:ext>
            </a:extLst>
          </p:cNvPr>
          <p:cNvGraphicFramePr>
            <a:graphicFrameLocks noGrp="1"/>
          </p:cNvGraphicFramePr>
          <p:nvPr>
            <p:extLst>
              <p:ext uri="{D42A27DB-BD31-4B8C-83A1-F6EECF244321}">
                <p14:modId xmlns:p14="http://schemas.microsoft.com/office/powerpoint/2010/main" val="374367172"/>
              </p:ext>
            </p:extLst>
          </p:nvPr>
        </p:nvGraphicFramePr>
        <p:xfrm>
          <a:off x="1000897" y="719665"/>
          <a:ext cx="10256108" cy="2895600"/>
        </p:xfrm>
        <a:graphic>
          <a:graphicData uri="http://schemas.openxmlformats.org/drawingml/2006/table">
            <a:tbl>
              <a:tblPr firstRow="1" bandRow="1">
                <a:tableStyleId>{5C22544A-7EE6-4342-B048-85BDC9FD1C3A}</a:tableStyleId>
              </a:tblPr>
              <a:tblGrid>
                <a:gridCol w="2088292">
                  <a:extLst>
                    <a:ext uri="{9D8B030D-6E8A-4147-A177-3AD203B41FA5}">
                      <a16:colId xmlns:a16="http://schemas.microsoft.com/office/drawing/2014/main" val="392324398"/>
                    </a:ext>
                  </a:extLst>
                </a:gridCol>
                <a:gridCol w="8167816">
                  <a:extLst>
                    <a:ext uri="{9D8B030D-6E8A-4147-A177-3AD203B41FA5}">
                      <a16:colId xmlns:a16="http://schemas.microsoft.com/office/drawing/2014/main" val="3542095450"/>
                    </a:ext>
                  </a:extLst>
                </a:gridCol>
              </a:tblGrid>
              <a:tr h="1739330">
                <a:tc rowSpan="2">
                  <a:txBody>
                    <a:bodyPr/>
                    <a:lstStyle/>
                    <a:p>
                      <a:endParaRPr lang="en-US" dirty="0"/>
                    </a:p>
                  </a:txBody>
                  <a:tcPr>
                    <a:noFill/>
                  </a:tcPr>
                </a:tc>
                <a:tc>
                  <a:txBody>
                    <a:bodyPr/>
                    <a:lstStyle/>
                    <a:p>
                      <a:pPr algn="ctr"/>
                      <a:r>
                        <a:rPr lang="fr-FR" sz="4800" b="1" i="1" u="sng" kern="1200" dirty="0">
                          <a:solidFill>
                            <a:schemeClr val="accent1">
                              <a:lumMod val="75000"/>
                            </a:schemeClr>
                          </a:solidFill>
                          <a:effectLst/>
                          <a:latin typeface="Arial Rounded MT Bold" panose="020F0704030504030204" pitchFamily="34" charset="77"/>
                          <a:ea typeface="+mn-ea"/>
                          <a:cs typeface="Arial" panose="020B0604020202020204" pitchFamily="34" charset="0"/>
                        </a:rPr>
                        <a:t>COMMISSION 3</a:t>
                      </a:r>
                      <a:endParaRPr lang="fr-FR" sz="1800" b="1" kern="1200" dirty="0">
                        <a:solidFill>
                          <a:schemeClr val="accent1">
                            <a:lumMod val="75000"/>
                          </a:schemeClr>
                        </a:solidFill>
                        <a:effectLst/>
                        <a:latin typeface="Arial Rounded MT Bold" panose="020F0704030504030204" pitchFamily="34" charset="77"/>
                        <a:ea typeface="+mn-ea"/>
                        <a:cs typeface="Arial" panose="020B0604020202020204" pitchFamily="34" charset="0"/>
                      </a:endParaRPr>
                    </a:p>
                    <a:p>
                      <a:pPr algn="ctr"/>
                      <a:endParaRPr lang="fr-FR" sz="1800" b="1" kern="1200" dirty="0">
                        <a:solidFill>
                          <a:schemeClr val="accent1">
                            <a:lumMod val="75000"/>
                          </a:schemeClr>
                        </a:solidFill>
                        <a:effectLst/>
                        <a:latin typeface="Arial" panose="020B0604020202020204" pitchFamily="34" charset="0"/>
                        <a:ea typeface="+mn-ea"/>
                        <a:cs typeface="Arial" panose="020B0604020202020204" pitchFamily="34" charset="0"/>
                      </a:endParaRPr>
                    </a:p>
                    <a:p>
                      <a:pPr algn="ctr"/>
                      <a:r>
                        <a:rPr lang="fr-CA" sz="2800" b="1" kern="1200" dirty="0">
                          <a:solidFill>
                            <a:schemeClr val="accent1">
                              <a:lumMod val="75000"/>
                            </a:schemeClr>
                          </a:solidFill>
                          <a:effectLst/>
                          <a:latin typeface="Arial Rounded MT Bold" panose="020F0704030504030204" pitchFamily="34" charset="77"/>
                          <a:ea typeface="+mn-ea"/>
                          <a:cs typeface="Arial" panose="020B0604020202020204" pitchFamily="34" charset="0"/>
                        </a:rPr>
                        <a:t>Optimisation des dépenses publiques </a:t>
                      </a:r>
                      <a:endParaRPr lang="en-US" sz="2800" dirty="0">
                        <a:solidFill>
                          <a:schemeClr val="accent1">
                            <a:lumMod val="75000"/>
                          </a:schemeClr>
                        </a:solidFill>
                        <a:effectLst/>
                        <a:latin typeface="Arial Rounded MT Bold" panose="020F0704030504030204" pitchFamily="34" charset="77"/>
                        <a:cs typeface="Arial" panose="020B0604020202020204" pitchFamily="34" charset="0"/>
                      </a:endParaRPr>
                    </a:p>
                    <a:p>
                      <a:pPr algn="ctr"/>
                      <a:endParaRPr lang="en-US" sz="2400" dirty="0">
                        <a:solidFill>
                          <a:schemeClr val="tx1"/>
                        </a:solidFill>
                      </a:endParaRPr>
                    </a:p>
                  </a:txBody>
                  <a:tcPr>
                    <a:noFill/>
                  </a:tcPr>
                </a:tc>
                <a:extLst>
                  <a:ext uri="{0D108BD9-81ED-4DB2-BD59-A6C34878D82A}">
                    <a16:rowId xmlns:a16="http://schemas.microsoft.com/office/drawing/2014/main" val="2137600984"/>
                  </a:ext>
                </a:extLst>
              </a:tr>
              <a:tr h="826114">
                <a:tc vMerge="1">
                  <a:txBody>
                    <a:bodyPr/>
                    <a:lstStyle/>
                    <a:p>
                      <a:endParaRPr lang="en-US" dirty="0"/>
                    </a:p>
                  </a:txBody>
                  <a:tcPr/>
                </a:tc>
                <a:tc>
                  <a:txBody>
                    <a:bodyPr/>
                    <a:lstStyle/>
                    <a:p>
                      <a:pPr algn="ctr"/>
                      <a:r>
                        <a:rPr lang="en-US" sz="2000" b="1" dirty="0">
                          <a:latin typeface="Arial" panose="020B0604020202020204" pitchFamily="34" charset="0"/>
                          <a:cs typeface="Arial" panose="020B0604020202020204" pitchFamily="34" charset="0"/>
                        </a:rPr>
                        <a:t>Contribution</a:t>
                      </a:r>
                      <a:r>
                        <a:rPr lang="en-US" sz="2000" b="1" baseline="0" dirty="0">
                          <a:latin typeface="Arial" panose="020B0604020202020204" pitchFamily="34" charset="0"/>
                          <a:cs typeface="Arial" panose="020B0604020202020204" pitchFamily="34" charset="0"/>
                        </a:rPr>
                        <a:t> à l’enracinement de la gestion budgétaire axée sur les résultats par la professionnalisation de la Gestion des Finances Publiques</a:t>
                      </a:r>
                      <a:endParaRPr lang="en-US" sz="2000" b="1" dirty="0">
                        <a:latin typeface="Arial" panose="020B0604020202020204" pitchFamily="34" charset="0"/>
                        <a:cs typeface="Arial" panose="020B0604020202020204" pitchFamily="34" charset="0"/>
                      </a:endParaRPr>
                    </a:p>
                  </a:txBody>
                  <a:tcPr anchor="ctr">
                    <a:solidFill>
                      <a:schemeClr val="accent2">
                        <a:lumMod val="60000"/>
                        <a:lumOff val="40000"/>
                      </a:schemeClr>
                    </a:solidFill>
                  </a:tcPr>
                </a:tc>
                <a:extLst>
                  <a:ext uri="{0D108BD9-81ED-4DB2-BD59-A6C34878D82A}">
                    <a16:rowId xmlns:a16="http://schemas.microsoft.com/office/drawing/2014/main" val="2981548855"/>
                  </a:ext>
                </a:extLst>
              </a:tr>
            </a:tbl>
          </a:graphicData>
        </a:graphic>
      </p:graphicFrame>
      <p:pic>
        <p:nvPicPr>
          <p:cNvPr id="8" name="Picture 7" descr="A map of africa with white lines&#10;&#10;Description automatically generated">
            <a:extLst>
              <a:ext uri="{FF2B5EF4-FFF2-40B4-BE49-F238E27FC236}">
                <a16:creationId xmlns:a16="http://schemas.microsoft.com/office/drawing/2014/main" id="{70064C0F-BC49-1FCC-E0A3-24D08669FE26}"/>
              </a:ext>
            </a:extLst>
          </p:cNvPr>
          <p:cNvPicPr>
            <a:picLocks noChangeAspect="1"/>
          </p:cNvPicPr>
          <p:nvPr/>
        </p:nvPicPr>
        <p:blipFill>
          <a:blip r:embed="rId2"/>
          <a:stretch>
            <a:fillRect/>
          </a:stretch>
        </p:blipFill>
        <p:spPr>
          <a:xfrm>
            <a:off x="934995" y="902043"/>
            <a:ext cx="2290119" cy="2655416"/>
          </a:xfrm>
          <a:prstGeom prst="rect">
            <a:avLst/>
          </a:prstGeom>
        </p:spPr>
      </p:pic>
      <p:sp>
        <p:nvSpPr>
          <p:cNvPr id="11" name="TextBox 10">
            <a:extLst>
              <a:ext uri="{FF2B5EF4-FFF2-40B4-BE49-F238E27FC236}">
                <a16:creationId xmlns:a16="http://schemas.microsoft.com/office/drawing/2014/main" id="{F1B4BA98-2DA1-7626-4CBD-832F14EEEF9B}"/>
              </a:ext>
            </a:extLst>
          </p:cNvPr>
          <p:cNvSpPr txBox="1"/>
          <p:nvPr/>
        </p:nvSpPr>
        <p:spPr>
          <a:xfrm>
            <a:off x="934995" y="3557459"/>
            <a:ext cx="10322010" cy="1723549"/>
          </a:xfrm>
          <a:prstGeom prst="rect">
            <a:avLst/>
          </a:prstGeom>
          <a:noFill/>
        </p:spPr>
        <p:txBody>
          <a:bodyPr wrap="square" rtlCol="0">
            <a:spAutoFit/>
          </a:bodyPr>
          <a:lstStyle/>
          <a:p>
            <a:pPr algn="ctr"/>
            <a:endParaRPr lang="fr-FR" sz="1000" b="1" kern="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ctr"/>
            <a:r>
              <a:rPr lang="fr-FR" sz="3200" b="1" kern="100" dirty="0">
                <a:solidFill>
                  <a:srgbClr val="000000"/>
                </a:solidFill>
                <a:latin typeface="Arial" panose="020B0604020202020204" pitchFamily="34" charset="0"/>
                <a:ea typeface="Calibri" panose="020F0502020204030204" pitchFamily="34" charset="0"/>
                <a:cs typeface="Arial" panose="020B0604020202020204" pitchFamily="34" charset="0"/>
              </a:rPr>
              <a:t>Retour sur les bonnes pratiques et acquis du Bénin en matière de professionnalisation de la gestion des finances publiques</a:t>
            </a:r>
            <a:endParaRPr lang="en-US" sz="2400" b="1" kern="100" dirty="0">
              <a:effectLst/>
              <a:latin typeface="Arial" panose="020B0604020202020204" pitchFamily="34" charset="0"/>
              <a:ea typeface="Calibri" panose="020F050202020403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B8ED2684-B167-F0CF-3A74-000201DD2C02}"/>
              </a:ext>
            </a:extLst>
          </p:cNvPr>
          <p:cNvSpPr txBox="1"/>
          <p:nvPr/>
        </p:nvSpPr>
        <p:spPr>
          <a:xfrm>
            <a:off x="934995" y="5955957"/>
            <a:ext cx="10322010" cy="707886"/>
          </a:xfrm>
          <a:prstGeom prst="rect">
            <a:avLst/>
          </a:prstGeom>
          <a:noFill/>
        </p:spPr>
        <p:txBody>
          <a:bodyPr wrap="square" rtlCol="0">
            <a:spAutoFit/>
          </a:bodyPr>
          <a:lstStyle/>
          <a:p>
            <a:pPr algn="ctr"/>
            <a:r>
              <a:rPr lang="fr-FR" sz="2000" b="1" kern="100" dirty="0">
                <a:solidFill>
                  <a:srgbClr val="000000"/>
                </a:solidFill>
                <a:latin typeface="Arial" panose="020B0604020202020204" pitchFamily="34" charset="0"/>
                <a:ea typeface="Calibri" panose="020F0502020204030204" pitchFamily="34" charset="0"/>
                <a:cs typeface="Arial" panose="020B0604020202020204" pitchFamily="34" charset="0"/>
              </a:rPr>
              <a:t>Pierrot</a:t>
            </a:r>
            <a:r>
              <a:rPr lang="fr-FR" sz="2000" b="1"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SÈGO</a:t>
            </a:r>
            <a:r>
              <a:rPr lang="fr-FR" sz="20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Secrétaire Technique de la cellule de Suivi des Programmes Economiques et Financiers </a:t>
            </a:r>
            <a:endParaRPr lang="en-US" sz="2000" kern="1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652634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1"/>
            </p:custDataLst>
          </p:nvPr>
        </p:nvGraphicFramePr>
        <p:xfrm>
          <a:off x="1525591" y="1591"/>
          <a:ext cx="1587" cy="1587"/>
        </p:xfrm>
        <a:graphic>
          <a:graphicData uri="http://schemas.openxmlformats.org/presentationml/2006/ole">
            <mc:AlternateContent xmlns:mc="http://schemas.openxmlformats.org/markup-compatibility/2006">
              <mc:Choice xmlns:v="urn:schemas-microsoft-com:vml" Requires="v">
                <p:oleObj name="think-cell Slide" r:id="rId5" imgW="0" imgH="0" progId="">
                  <p:embed/>
                </p:oleObj>
              </mc:Choice>
              <mc:Fallback>
                <p:oleObj name="think-cell Slide" r:id="rId5" imgW="0" imgH="0" progId="">
                  <p:embed/>
                  <p:pic>
                    <p:nvPicPr>
                      <p:cNvPr id="9" name="Object 8" hidden="1"/>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525591" y="1591"/>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7" hidden="1"/>
          <p:cNvSpPr/>
          <p:nvPr>
            <p:custDataLst>
              <p:tags r:id="rId2"/>
            </p:custDataLst>
          </p:nvPr>
        </p:nvSpPr>
        <p:spPr bwMode="auto">
          <a:xfrm>
            <a:off x="1524000" y="0"/>
            <a:ext cx="158750" cy="158750"/>
          </a:xfrm>
          <a:prstGeom prst="rect">
            <a:avLst/>
          </a:prstGeom>
          <a:solidFill>
            <a:schemeClr val="accent3"/>
          </a:solidFill>
          <a:ln w="19050" algn="ctr">
            <a:noFill/>
            <a:miter lim="800000"/>
            <a:headEnd/>
            <a:tailEnd/>
          </a:ln>
        </p:spPr>
        <p:txBody>
          <a:bodyPr wrap="none" lIns="0" tIns="0" rIns="0" bIns="0" rtlCol="0" anchor="ctr"/>
          <a:lstStyle/>
          <a:p>
            <a:pPr algn="ctr">
              <a:spcBef>
                <a:spcPct val="0"/>
              </a:spcBef>
              <a:spcAft>
                <a:spcPct val="0"/>
              </a:spcAft>
            </a:pPr>
            <a:endParaRPr lang="en-US" sz="800" dirty="0">
              <a:solidFill>
                <a:schemeClr val="bg1"/>
              </a:solidFill>
              <a:latin typeface="Arial" panose="020B0604020202020204" pitchFamily="34" charset="0"/>
              <a:sym typeface="+mn-lt"/>
            </a:endParaRPr>
          </a:p>
        </p:txBody>
      </p:sp>
      <p:pic>
        <p:nvPicPr>
          <p:cNvPr id="5" name="Image 4">
            <a:extLst>
              <a:ext uri="{FF2B5EF4-FFF2-40B4-BE49-F238E27FC236}">
                <a16:creationId xmlns:a16="http://schemas.microsoft.com/office/drawing/2014/main" id="{C834CB64-DB87-B383-A8F0-F36A89EE1F2D}"/>
              </a:ext>
            </a:extLst>
          </p:cNvPr>
          <p:cNvPicPr>
            <a:picLocks noChangeAspect="1"/>
          </p:cNvPicPr>
          <p:nvPr/>
        </p:nvPicPr>
        <p:blipFill>
          <a:blip r:embed="rId6"/>
          <a:stretch>
            <a:fillRect/>
          </a:stretch>
        </p:blipFill>
        <p:spPr>
          <a:xfrm>
            <a:off x="292594" y="1278294"/>
            <a:ext cx="11606811" cy="5077736"/>
          </a:xfrm>
          <a:prstGeom prst="rect">
            <a:avLst/>
          </a:prstGeom>
        </p:spPr>
      </p:pic>
      <p:sp>
        <p:nvSpPr>
          <p:cNvPr id="4" name="Ellipse 3">
            <a:extLst>
              <a:ext uri="{FF2B5EF4-FFF2-40B4-BE49-F238E27FC236}">
                <a16:creationId xmlns:a16="http://schemas.microsoft.com/office/drawing/2014/main" id="{29FA4BE2-BF63-4DB6-334C-BD06842170EC}"/>
              </a:ext>
            </a:extLst>
          </p:cNvPr>
          <p:cNvSpPr/>
          <p:nvPr/>
        </p:nvSpPr>
        <p:spPr>
          <a:xfrm>
            <a:off x="142240" y="37376"/>
            <a:ext cx="835742" cy="771156"/>
          </a:xfrm>
          <a:prstGeom prst="ellipse">
            <a:avLst/>
          </a:prstGeom>
          <a:solidFill>
            <a:schemeClr val="bg1">
              <a:lumMod val="95000"/>
            </a:schemeClr>
          </a:solidFill>
          <a:ln>
            <a:noFill/>
          </a:ln>
          <a:scene3d>
            <a:camera prst="perspectiveContrastingRightFacing"/>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fr-FR" sz="2400" b="1" dirty="0">
                <a:ln w="0"/>
                <a:solidFill>
                  <a:schemeClr val="tx1"/>
                </a:solidFill>
                <a:latin typeface="Garamond" panose="02020404030301010803" pitchFamily="18" charset="0"/>
              </a:rPr>
              <a:t>III</a:t>
            </a:r>
          </a:p>
        </p:txBody>
      </p:sp>
      <p:sp>
        <p:nvSpPr>
          <p:cNvPr id="6" name="Title 1">
            <a:extLst>
              <a:ext uri="{FF2B5EF4-FFF2-40B4-BE49-F238E27FC236}">
                <a16:creationId xmlns:a16="http://schemas.microsoft.com/office/drawing/2014/main" id="{AC6D0937-C92C-7D12-8B50-2AD2A22D969D}"/>
              </a:ext>
            </a:extLst>
          </p:cNvPr>
          <p:cNvSpPr txBox="1">
            <a:spLocks/>
          </p:cNvSpPr>
          <p:nvPr/>
        </p:nvSpPr>
        <p:spPr>
          <a:xfrm>
            <a:off x="820420" y="192405"/>
            <a:ext cx="11371580" cy="8743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000" b="1" dirty="0">
                <a:solidFill>
                  <a:schemeClr val="accent1"/>
                </a:solidFill>
                <a:latin typeface="Arial" panose="020B0604020202020204" pitchFamily="34" charset="0"/>
                <a:cs typeface="Arial" panose="020B0604020202020204" pitchFamily="34" charset="0"/>
              </a:rPr>
              <a:t>Mise en œuvre de la réforme : un impact évident sur</a:t>
            </a:r>
            <a:r>
              <a:rPr lang="fr-FR" sz="2000" b="1" dirty="0">
                <a:latin typeface="Arial" panose="020B0604020202020204" pitchFamily="34" charset="0"/>
                <a:cs typeface="Arial" panose="020B0604020202020204" pitchFamily="34" charset="0"/>
              </a:rPr>
              <a:t> </a:t>
            </a:r>
            <a:r>
              <a:rPr lang="fr-FR" sz="2000" b="1" dirty="0">
                <a:solidFill>
                  <a:schemeClr val="accent1"/>
                </a:solidFill>
                <a:latin typeface="Arial" panose="020B0604020202020204" pitchFamily="34" charset="0"/>
                <a:cs typeface="Arial" panose="020B0604020202020204" pitchFamily="34" charset="0"/>
              </a:rPr>
              <a:t>l’efficacité de la consommation des crédits</a:t>
            </a:r>
          </a:p>
        </p:txBody>
      </p:sp>
    </p:spTree>
    <p:extLst>
      <p:ext uri="{BB962C8B-B14F-4D97-AF65-F5344CB8AC3E}">
        <p14:creationId xmlns:p14="http://schemas.microsoft.com/office/powerpoint/2010/main" val="2805875057"/>
      </p:ext>
    </p:extLst>
  </p:cSld>
  <p:clrMapOvr>
    <a:masterClrMapping/>
  </p:clrMapOvr>
  <p:transition>
    <p:cove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D83B625-56F2-4D38-D70E-67D79C71CA03}"/>
              </a:ext>
            </a:extLst>
          </p:cNvPr>
          <p:cNvSpPr txBox="1">
            <a:spLocks/>
          </p:cNvSpPr>
          <p:nvPr/>
        </p:nvSpPr>
        <p:spPr>
          <a:xfrm>
            <a:off x="228601" y="253231"/>
            <a:ext cx="11745413" cy="58086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800" b="1" dirty="0">
                <a:latin typeface="Arial" panose="020B0604020202020204" pitchFamily="34" charset="0"/>
                <a:cs typeface="Arial" panose="020B0604020202020204" pitchFamily="34" charset="0"/>
              </a:rPr>
              <a:t>Plan de présentation</a:t>
            </a:r>
            <a:endParaRPr lang="fr-BE" sz="2800" b="1" dirty="0">
              <a:latin typeface="Arial" panose="020B0604020202020204" pitchFamily="34" charset="0"/>
              <a:cs typeface="Arial" panose="020B0604020202020204" pitchFamily="34" charset="0"/>
            </a:endParaRPr>
          </a:p>
        </p:txBody>
      </p:sp>
      <p:sp>
        <p:nvSpPr>
          <p:cNvPr id="5" name="ZoneTexte 4">
            <a:hlinkClick r:id="rId2" action="ppaction://hlinksldjump"/>
            <a:extLst>
              <a:ext uri="{FF2B5EF4-FFF2-40B4-BE49-F238E27FC236}">
                <a16:creationId xmlns:a16="http://schemas.microsoft.com/office/drawing/2014/main" id="{45C6B764-5D25-E32A-76BE-46F9B60C6F3B}"/>
              </a:ext>
            </a:extLst>
          </p:cNvPr>
          <p:cNvSpPr txBox="1"/>
          <p:nvPr/>
        </p:nvSpPr>
        <p:spPr>
          <a:xfrm>
            <a:off x="914381" y="1265796"/>
            <a:ext cx="9822425" cy="369332"/>
          </a:xfrm>
          <a:prstGeom prst="rect">
            <a:avLst/>
          </a:prstGeom>
          <a:noFill/>
        </p:spPr>
        <p:txBody>
          <a:bodyPr wrap="square">
            <a:spAutoFit/>
          </a:bodyPr>
          <a:lstStyle/>
          <a:p>
            <a:pPr marL="177800" indent="-177800">
              <a:buFont typeface="+mj-lt"/>
              <a:buAutoNum type="romanUcPeriod"/>
            </a:pPr>
            <a:r>
              <a:rPr lang="fr-FR" sz="1800" b="1" dirty="0">
                <a:latin typeface="Arial" panose="020B0604020202020204" pitchFamily="34" charset="0"/>
                <a:cs typeface="Arial" panose="020B0604020202020204" pitchFamily="34" charset="0"/>
              </a:rPr>
              <a:t>Aperçu sur le Bénin</a:t>
            </a:r>
          </a:p>
        </p:txBody>
      </p:sp>
      <p:sp>
        <p:nvSpPr>
          <p:cNvPr id="7" name="ZoneTexte 6">
            <a:hlinkClick r:id="rId3" action="ppaction://hlinksldjump"/>
            <a:extLst>
              <a:ext uri="{FF2B5EF4-FFF2-40B4-BE49-F238E27FC236}">
                <a16:creationId xmlns:a16="http://schemas.microsoft.com/office/drawing/2014/main" id="{027E1782-D4BF-4486-CAC6-9D4F891826C4}"/>
              </a:ext>
            </a:extLst>
          </p:cNvPr>
          <p:cNvSpPr txBox="1"/>
          <p:nvPr/>
        </p:nvSpPr>
        <p:spPr>
          <a:xfrm>
            <a:off x="914381" y="2157802"/>
            <a:ext cx="10478297" cy="369332"/>
          </a:xfrm>
          <a:prstGeom prst="rect">
            <a:avLst/>
          </a:prstGeom>
          <a:noFill/>
        </p:spPr>
        <p:txBody>
          <a:bodyPr wrap="square">
            <a:spAutoFit/>
          </a:bodyPr>
          <a:lstStyle/>
          <a:p>
            <a:r>
              <a:rPr lang="fr-CA" sz="1800" b="1" dirty="0">
                <a:latin typeface="Arial" panose="020B0604020202020204" pitchFamily="34" charset="0"/>
                <a:cs typeface="Arial" panose="020B0604020202020204" pitchFamily="34" charset="0"/>
              </a:rPr>
              <a:t>II. </a:t>
            </a:r>
            <a:r>
              <a:rPr lang="fr-CA" b="1" dirty="0">
                <a:latin typeface="Arial" panose="020B0604020202020204" pitchFamily="34" charset="0"/>
                <a:cs typeface="Arial" panose="020B0604020202020204" pitchFamily="34" charset="0"/>
              </a:rPr>
              <a:t>Contenu de la réforme</a:t>
            </a:r>
            <a:endParaRPr lang="fr-FR" dirty="0"/>
          </a:p>
        </p:txBody>
      </p:sp>
      <p:sp>
        <p:nvSpPr>
          <p:cNvPr id="8" name="ZoneTexte 7">
            <a:hlinkClick r:id="rId4" action="ppaction://hlinksldjump"/>
            <a:extLst>
              <a:ext uri="{FF2B5EF4-FFF2-40B4-BE49-F238E27FC236}">
                <a16:creationId xmlns:a16="http://schemas.microsoft.com/office/drawing/2014/main" id="{CD7996F3-E749-8A1F-7AD1-75D8A11F4F33}"/>
              </a:ext>
            </a:extLst>
          </p:cNvPr>
          <p:cNvSpPr txBox="1"/>
          <p:nvPr/>
        </p:nvSpPr>
        <p:spPr>
          <a:xfrm>
            <a:off x="914379" y="3066345"/>
            <a:ext cx="9822427" cy="369332"/>
          </a:xfrm>
          <a:prstGeom prst="rect">
            <a:avLst/>
          </a:prstGeom>
          <a:noFill/>
        </p:spPr>
        <p:txBody>
          <a:bodyPr wrap="square">
            <a:spAutoFit/>
          </a:bodyPr>
          <a:lstStyle/>
          <a:p>
            <a:r>
              <a:rPr lang="fr-FR" sz="1800" b="1" dirty="0">
                <a:latin typeface="Arial" panose="020B0604020202020204" pitchFamily="34" charset="0"/>
                <a:cs typeface="Arial" panose="020B0604020202020204" pitchFamily="34" charset="0"/>
              </a:rPr>
              <a:t>III. Mise en œuvre de la réforme et les résultats</a:t>
            </a:r>
            <a:endParaRPr lang="fr-FR" dirty="0"/>
          </a:p>
        </p:txBody>
      </p:sp>
      <p:sp>
        <p:nvSpPr>
          <p:cNvPr id="14" name="ZoneTexte 13">
            <a:hlinkClick r:id="rId5" action="ppaction://hlinksldjump"/>
            <a:extLst>
              <a:ext uri="{FF2B5EF4-FFF2-40B4-BE49-F238E27FC236}">
                <a16:creationId xmlns:a16="http://schemas.microsoft.com/office/drawing/2014/main" id="{EAADEAFC-84CC-DA87-7442-87AF80AC6137}"/>
              </a:ext>
            </a:extLst>
          </p:cNvPr>
          <p:cNvSpPr txBox="1"/>
          <p:nvPr/>
        </p:nvSpPr>
        <p:spPr>
          <a:xfrm>
            <a:off x="914381" y="4132526"/>
            <a:ext cx="9822425" cy="400110"/>
          </a:xfrm>
          <a:prstGeom prst="rect">
            <a:avLst/>
          </a:prstGeom>
          <a:noFill/>
        </p:spPr>
        <p:txBody>
          <a:bodyPr wrap="square">
            <a:spAutoFit/>
          </a:bodyPr>
          <a:lstStyle/>
          <a:p>
            <a:r>
              <a:rPr lang="fr-FR" sz="2000" b="1" dirty="0">
                <a:solidFill>
                  <a:schemeClr val="accent1"/>
                </a:solidFill>
                <a:latin typeface="Arial" panose="020B0604020202020204" pitchFamily="34" charset="0"/>
                <a:cs typeface="Arial" panose="020B0604020202020204" pitchFamily="34" charset="0"/>
              </a:rPr>
              <a:t>IV. Risques et difficultés associés  </a:t>
            </a:r>
            <a:endParaRPr lang="fr-FR" sz="2000" dirty="0">
              <a:solidFill>
                <a:schemeClr val="accent1"/>
              </a:solidFill>
            </a:endParaRPr>
          </a:p>
        </p:txBody>
      </p:sp>
      <p:sp>
        <p:nvSpPr>
          <p:cNvPr id="15" name="ZoneTexte 14">
            <a:hlinkClick r:id="rId6" action="ppaction://hlinksldjump"/>
            <a:extLst>
              <a:ext uri="{FF2B5EF4-FFF2-40B4-BE49-F238E27FC236}">
                <a16:creationId xmlns:a16="http://schemas.microsoft.com/office/drawing/2014/main" id="{CCB845CC-68CA-1367-FF21-71E7DD686FCF}"/>
              </a:ext>
            </a:extLst>
          </p:cNvPr>
          <p:cNvSpPr txBox="1"/>
          <p:nvPr/>
        </p:nvSpPr>
        <p:spPr>
          <a:xfrm>
            <a:off x="914381" y="5198707"/>
            <a:ext cx="9822425" cy="369332"/>
          </a:xfrm>
          <a:prstGeom prst="rect">
            <a:avLst/>
          </a:prstGeom>
          <a:noFill/>
        </p:spPr>
        <p:txBody>
          <a:bodyPr wrap="square">
            <a:spAutoFit/>
          </a:bodyPr>
          <a:lstStyle/>
          <a:p>
            <a:r>
              <a:rPr lang="en-US" sz="1800" b="1" dirty="0">
                <a:latin typeface="Arial" panose="020B0604020202020204" pitchFamily="34" charset="0"/>
                <a:cs typeface="Arial" panose="020B0604020202020204" pitchFamily="34" charset="0"/>
              </a:rPr>
              <a:t>V. Perspectives et recommandations </a:t>
            </a:r>
            <a:endParaRPr lang="fr-FR" dirty="0"/>
          </a:p>
        </p:txBody>
      </p:sp>
    </p:spTree>
    <p:extLst>
      <p:ext uri="{BB962C8B-B14F-4D97-AF65-F5344CB8AC3E}">
        <p14:creationId xmlns:p14="http://schemas.microsoft.com/office/powerpoint/2010/main" val="3676712959"/>
      </p:ext>
    </p:extLst>
  </p:cSld>
  <p:clrMapOvr>
    <a:masterClrMapping/>
  </p:clrMapOvr>
  <p:transition>
    <p:cover/>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61"/>
            <a:lum/>
          </a:blip>
          <a:srcRect/>
          <a:stretch>
            <a:fillRect l="-1000" r="-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63A24-6620-5FF6-D220-8D28A853F4BD}"/>
              </a:ext>
            </a:extLst>
          </p:cNvPr>
          <p:cNvSpPr>
            <a:spLocks noGrp="1"/>
          </p:cNvSpPr>
          <p:nvPr>
            <p:ph type="title"/>
          </p:nvPr>
        </p:nvSpPr>
        <p:spPr>
          <a:xfrm>
            <a:off x="820420" y="192405"/>
            <a:ext cx="11017084" cy="457835"/>
          </a:xfrm>
        </p:spPr>
        <p:txBody>
          <a:bodyPr vert="horz" lIns="91440" tIns="45720" rIns="91440" bIns="45720" rtlCol="0" anchor="ctr">
            <a:noAutofit/>
          </a:bodyPr>
          <a:lstStyle/>
          <a:p>
            <a:r>
              <a:rPr lang="fr-FR" sz="2400" b="1" dirty="0">
                <a:solidFill>
                  <a:schemeClr val="accent1"/>
                </a:solidFill>
                <a:latin typeface="Arial" panose="020B0604020202020204" pitchFamily="34" charset="0"/>
                <a:cs typeface="Arial" panose="020B0604020202020204" pitchFamily="34" charset="0"/>
              </a:rPr>
              <a:t>Un réforme en bute à des risques et difficultés  </a:t>
            </a:r>
            <a:endParaRPr lang="fr-BE" sz="2400" b="1" dirty="0">
              <a:solidFill>
                <a:schemeClr val="accent1"/>
              </a:solidFill>
              <a:latin typeface="Arial" panose="020B0604020202020204" pitchFamily="34" charset="0"/>
              <a:cs typeface="Arial" panose="020B0604020202020204" pitchFamily="34" charset="0"/>
            </a:endParaRPr>
          </a:p>
        </p:txBody>
      </p:sp>
      <p:sp>
        <p:nvSpPr>
          <p:cNvPr id="13" name="Espace réservé du contenu 12"/>
          <p:cNvSpPr>
            <a:spLocks noGrp="1"/>
          </p:cNvSpPr>
          <p:nvPr>
            <p:ph sz="half" idx="1"/>
          </p:nvPr>
        </p:nvSpPr>
        <p:spPr>
          <a:xfrm>
            <a:off x="142240" y="1283855"/>
            <a:ext cx="11695264" cy="4932218"/>
          </a:xfrm>
        </p:spPr>
        <p:txBody>
          <a:bodyPr>
            <a:noAutofit/>
          </a:bodyPr>
          <a:lstStyle/>
          <a:p>
            <a:pPr marL="342900" indent="-342900" algn="just">
              <a:lnSpc>
                <a:spcPct val="115000"/>
              </a:lnSpc>
              <a:spcBef>
                <a:spcPts val="1200"/>
              </a:spcBef>
              <a:spcAft>
                <a:spcPts val="800"/>
              </a:spcAft>
              <a:buFont typeface="+mj-lt"/>
              <a:buAutoNum type="arabicPeriod"/>
            </a:pPr>
            <a:endParaRPr lang="fr-CA" sz="100" b="1" dirty="0">
              <a:solidFill>
                <a:schemeClr val="accent1"/>
              </a:solidFill>
              <a:latin typeface="Arial Narrow" panose="020B0606020202030204" pitchFamily="34" charset="0"/>
              <a:ea typeface="Calibri" panose="020F0502020204030204" pitchFamily="34" charset="0"/>
              <a:cs typeface="Times New Roman" panose="02020603050405020304" pitchFamily="18" charset="0"/>
            </a:endParaRPr>
          </a:p>
          <a:p>
            <a:pPr marL="0" indent="0" algn="just">
              <a:lnSpc>
                <a:spcPct val="115000"/>
              </a:lnSpc>
              <a:spcBef>
                <a:spcPts val="1200"/>
              </a:spcBef>
              <a:spcAft>
                <a:spcPts val="800"/>
              </a:spcAft>
              <a:buNone/>
            </a:pPr>
            <a:r>
              <a:rPr lang="fr-CA" sz="2400" b="1" dirty="0">
                <a:solidFill>
                  <a:schemeClr val="accent1"/>
                </a:solidFill>
                <a:latin typeface="Arial Narrow" panose="020B0606020202030204" pitchFamily="34" charset="0"/>
                <a:ea typeface="Calibri" panose="020F0502020204030204" pitchFamily="34" charset="0"/>
                <a:cs typeface="Times New Roman" panose="02020603050405020304" pitchFamily="18" charset="0"/>
              </a:rPr>
              <a:t>Résistance au changement  </a:t>
            </a:r>
            <a:r>
              <a:rPr lang="fr-CA" sz="1800" dirty="0">
                <a:latin typeface="Arial Narrow" panose="020B0606020202030204" pitchFamily="34" charset="0"/>
                <a:ea typeface="Calibri" panose="020F0502020204030204" pitchFamily="34" charset="0"/>
                <a:cs typeface="Times New Roman" panose="02020603050405020304" pitchFamily="18" charset="0"/>
              </a:rPr>
              <a:t>: Difficile refonte des mentalités (éducation basée sur un format de gestion axée sur les </a:t>
            </a:r>
          </a:p>
          <a:p>
            <a:pPr marL="0" indent="0" algn="just">
              <a:lnSpc>
                <a:spcPct val="115000"/>
              </a:lnSpc>
              <a:spcBef>
                <a:spcPts val="1200"/>
              </a:spcBef>
              <a:spcAft>
                <a:spcPts val="800"/>
              </a:spcAft>
              <a:buNone/>
            </a:pPr>
            <a:r>
              <a:rPr lang="fr-CA" sz="1800" dirty="0">
                <a:latin typeface="Arial Narrow" panose="020B0606020202030204" pitchFamily="34" charset="0"/>
                <a:ea typeface="Calibri" panose="020F0502020204030204" pitchFamily="34" charset="0"/>
                <a:cs typeface="Times New Roman" panose="02020603050405020304" pitchFamily="18" charset="0"/>
              </a:rPr>
              <a:t>                                                                   moyens, longue expérience dans l’administration dans une culture de moyens et non de </a:t>
            </a:r>
          </a:p>
          <a:p>
            <a:pPr marL="0" indent="0" algn="just">
              <a:lnSpc>
                <a:spcPct val="115000"/>
              </a:lnSpc>
              <a:spcBef>
                <a:spcPts val="1200"/>
              </a:spcBef>
              <a:spcAft>
                <a:spcPts val="800"/>
              </a:spcAft>
              <a:buNone/>
            </a:pPr>
            <a:r>
              <a:rPr lang="fr-CA" sz="1800" dirty="0">
                <a:latin typeface="Arial Narrow" panose="020B0606020202030204" pitchFamily="34" charset="0"/>
                <a:ea typeface="Calibri" panose="020F0502020204030204" pitchFamily="34" charset="0"/>
                <a:cs typeface="Times New Roman" panose="02020603050405020304" pitchFamily="18" charset="0"/>
              </a:rPr>
              <a:t>                                                                    résultat);</a:t>
            </a:r>
          </a:p>
          <a:p>
            <a:pPr marL="0" indent="0" algn="just">
              <a:lnSpc>
                <a:spcPct val="115000"/>
              </a:lnSpc>
              <a:spcBef>
                <a:spcPts val="1200"/>
              </a:spcBef>
              <a:spcAft>
                <a:spcPts val="800"/>
              </a:spcAft>
              <a:buNone/>
            </a:pPr>
            <a:r>
              <a:rPr lang="fr-CA" sz="2400" b="1" dirty="0">
                <a:solidFill>
                  <a:schemeClr val="accent1"/>
                </a:solidFill>
                <a:latin typeface="Arial Narrow" panose="020B0606020202030204" pitchFamily="34" charset="0"/>
                <a:ea typeface="Calibri" panose="020F0502020204030204" pitchFamily="34" charset="0"/>
                <a:cs typeface="Times New Roman" panose="02020603050405020304" pitchFamily="18" charset="0"/>
              </a:rPr>
              <a:t>D</a:t>
            </a:r>
            <a:r>
              <a:rPr lang="fr-FR" sz="2400" b="1" dirty="0" err="1">
                <a:solidFill>
                  <a:schemeClr val="accent1"/>
                </a:solidFill>
                <a:latin typeface="Arial Narrow" panose="020B0606020202030204" pitchFamily="34" charset="0"/>
                <a:ea typeface="Calibri" panose="020F0502020204030204" pitchFamily="34" charset="0"/>
                <a:cs typeface="Times New Roman" panose="02020603050405020304" pitchFamily="18" charset="0"/>
              </a:rPr>
              <a:t>éfense</a:t>
            </a:r>
            <a:r>
              <a:rPr lang="fr-FR" sz="2400" b="1" dirty="0">
                <a:solidFill>
                  <a:schemeClr val="accent1"/>
                </a:solidFill>
                <a:latin typeface="Arial Narrow" panose="020B0606020202030204" pitchFamily="34" charset="0"/>
                <a:ea typeface="Calibri" panose="020F0502020204030204" pitchFamily="34" charset="0"/>
                <a:cs typeface="Times New Roman" panose="02020603050405020304" pitchFamily="18" charset="0"/>
              </a:rPr>
              <a:t> des acquis </a:t>
            </a:r>
            <a:r>
              <a:rPr lang="fr-FR" sz="1800" dirty="0">
                <a:latin typeface="Arial Narrow" panose="020B0606020202030204" pitchFamily="34" charset="0"/>
                <a:ea typeface="Calibri" panose="020F0502020204030204" pitchFamily="34" charset="0"/>
                <a:cs typeface="Times New Roman" panose="02020603050405020304" pitchFamily="18" charset="0"/>
              </a:rPr>
              <a:t>:                   Attachement aux privilèges et pouvoirs du système à réformer</a:t>
            </a:r>
          </a:p>
          <a:p>
            <a:pPr marL="0" indent="0" algn="just">
              <a:lnSpc>
                <a:spcPct val="115000"/>
              </a:lnSpc>
              <a:spcBef>
                <a:spcPts val="1200"/>
              </a:spcBef>
              <a:spcAft>
                <a:spcPts val="800"/>
              </a:spcAft>
              <a:buNone/>
            </a:pPr>
            <a:r>
              <a:rPr lang="fr-CA" sz="2400" b="1" dirty="0">
                <a:solidFill>
                  <a:schemeClr val="accent1"/>
                </a:solidFill>
                <a:latin typeface="Arial Narrow" panose="020B0606020202030204" pitchFamily="34" charset="0"/>
                <a:ea typeface="Calibri" panose="020F0502020204030204" pitchFamily="34" charset="0"/>
                <a:cs typeface="Times New Roman" panose="02020603050405020304" pitchFamily="18" charset="0"/>
              </a:rPr>
              <a:t>Mobilité des cadres </a:t>
            </a:r>
            <a:r>
              <a:rPr lang="fr-CA" sz="1800" dirty="0">
                <a:latin typeface="Arial Narrow" panose="020B0606020202030204" pitchFamily="34" charset="0"/>
                <a:ea typeface="Calibri" panose="020F0502020204030204" pitchFamily="34" charset="0"/>
                <a:cs typeface="Times New Roman" panose="02020603050405020304" pitchFamily="18" charset="0"/>
              </a:rPr>
              <a:t>:                  l’absence de stabilité des acteurs est un contrepoids pour la massification de ressources     </a:t>
            </a:r>
          </a:p>
          <a:p>
            <a:pPr marL="0" indent="0" algn="just">
              <a:lnSpc>
                <a:spcPct val="115000"/>
              </a:lnSpc>
              <a:spcBef>
                <a:spcPts val="1200"/>
              </a:spcBef>
              <a:spcAft>
                <a:spcPts val="800"/>
              </a:spcAft>
              <a:buNone/>
            </a:pPr>
            <a:r>
              <a:rPr lang="fr-CA" sz="1800" dirty="0">
                <a:latin typeface="Arial Narrow" panose="020B0606020202030204" pitchFamily="34" charset="0"/>
                <a:ea typeface="Calibri" panose="020F0502020204030204" pitchFamily="34" charset="0"/>
                <a:cs typeface="Times New Roman" panose="02020603050405020304" pitchFamily="18" charset="0"/>
              </a:rPr>
              <a:t>                                                                   humaines nécessaires pour asseoir la professionnalisation net le pilotage des réformes</a:t>
            </a:r>
          </a:p>
        </p:txBody>
      </p:sp>
      <p:sp>
        <p:nvSpPr>
          <p:cNvPr id="3" name="Ellipse 2">
            <a:extLst>
              <a:ext uri="{FF2B5EF4-FFF2-40B4-BE49-F238E27FC236}">
                <a16:creationId xmlns:a16="http://schemas.microsoft.com/office/drawing/2014/main" id="{C41D6354-EF0A-B944-14F5-C9685318F630}"/>
              </a:ext>
            </a:extLst>
          </p:cNvPr>
          <p:cNvSpPr/>
          <p:nvPr/>
        </p:nvSpPr>
        <p:spPr>
          <a:xfrm>
            <a:off x="142240" y="37376"/>
            <a:ext cx="835742" cy="771156"/>
          </a:xfrm>
          <a:prstGeom prst="ellipse">
            <a:avLst/>
          </a:prstGeom>
          <a:solidFill>
            <a:schemeClr val="bg1">
              <a:lumMod val="95000"/>
            </a:schemeClr>
          </a:solidFill>
          <a:ln>
            <a:noFill/>
          </a:ln>
          <a:scene3d>
            <a:camera prst="perspectiveContrastingRightFacing"/>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fr-FR" sz="2400" b="1" dirty="0">
                <a:ln w="0"/>
                <a:solidFill>
                  <a:schemeClr val="tx1"/>
                </a:solidFill>
                <a:latin typeface="Garamond" panose="02020404030301010803" pitchFamily="18" charset="0"/>
              </a:rPr>
              <a:t>IV</a:t>
            </a:r>
          </a:p>
        </p:txBody>
      </p:sp>
      <p:cxnSp>
        <p:nvCxnSpPr>
          <p:cNvPr id="5" name="Connecteur droit avec flèche 4">
            <a:extLst>
              <a:ext uri="{FF2B5EF4-FFF2-40B4-BE49-F238E27FC236}">
                <a16:creationId xmlns:a16="http://schemas.microsoft.com/office/drawing/2014/main" id="{BDFDCC11-C485-878A-7DAC-B93FC806A1EF}"/>
              </a:ext>
            </a:extLst>
          </p:cNvPr>
          <p:cNvCxnSpPr/>
          <p:nvPr/>
        </p:nvCxnSpPr>
        <p:spPr>
          <a:xfrm>
            <a:off x="2743200" y="3680460"/>
            <a:ext cx="76962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Connecteur droit avec flèche 5">
            <a:extLst>
              <a:ext uri="{FF2B5EF4-FFF2-40B4-BE49-F238E27FC236}">
                <a16:creationId xmlns:a16="http://schemas.microsoft.com/office/drawing/2014/main" id="{23B7BEA8-BF70-41AD-29AD-94E71B7F3DC8}"/>
              </a:ext>
            </a:extLst>
          </p:cNvPr>
          <p:cNvCxnSpPr/>
          <p:nvPr/>
        </p:nvCxnSpPr>
        <p:spPr>
          <a:xfrm>
            <a:off x="2743200" y="4343400"/>
            <a:ext cx="76962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2014271"/>
      </p:ext>
    </p:extLst>
  </p:cSld>
  <p:clrMapOvr>
    <a:masterClrMapping/>
  </p:clrMapOvr>
  <p:transition>
    <p:cove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D83B625-56F2-4D38-D70E-67D79C71CA03}"/>
              </a:ext>
            </a:extLst>
          </p:cNvPr>
          <p:cNvSpPr txBox="1">
            <a:spLocks/>
          </p:cNvSpPr>
          <p:nvPr/>
        </p:nvSpPr>
        <p:spPr>
          <a:xfrm>
            <a:off x="228601" y="253231"/>
            <a:ext cx="11745413" cy="58086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800" b="1" dirty="0">
                <a:latin typeface="Arial" panose="020B0604020202020204" pitchFamily="34" charset="0"/>
                <a:cs typeface="Arial" panose="020B0604020202020204" pitchFamily="34" charset="0"/>
              </a:rPr>
              <a:t>Plan de présentation</a:t>
            </a:r>
            <a:endParaRPr lang="fr-BE" sz="2800" b="1" dirty="0">
              <a:latin typeface="Arial" panose="020B0604020202020204" pitchFamily="34" charset="0"/>
              <a:cs typeface="Arial" panose="020B0604020202020204" pitchFamily="34" charset="0"/>
            </a:endParaRPr>
          </a:p>
        </p:txBody>
      </p:sp>
      <p:sp>
        <p:nvSpPr>
          <p:cNvPr id="5" name="ZoneTexte 4">
            <a:hlinkClick r:id="rId2" action="ppaction://hlinksldjump"/>
            <a:extLst>
              <a:ext uri="{FF2B5EF4-FFF2-40B4-BE49-F238E27FC236}">
                <a16:creationId xmlns:a16="http://schemas.microsoft.com/office/drawing/2014/main" id="{45C6B764-5D25-E32A-76BE-46F9B60C6F3B}"/>
              </a:ext>
            </a:extLst>
          </p:cNvPr>
          <p:cNvSpPr txBox="1"/>
          <p:nvPr/>
        </p:nvSpPr>
        <p:spPr>
          <a:xfrm>
            <a:off x="914381" y="1265796"/>
            <a:ext cx="9822425" cy="369332"/>
          </a:xfrm>
          <a:prstGeom prst="rect">
            <a:avLst/>
          </a:prstGeom>
          <a:noFill/>
        </p:spPr>
        <p:txBody>
          <a:bodyPr wrap="square">
            <a:spAutoFit/>
          </a:bodyPr>
          <a:lstStyle/>
          <a:p>
            <a:pPr marL="177800" indent="-177800">
              <a:buFont typeface="+mj-lt"/>
              <a:buAutoNum type="romanUcPeriod"/>
            </a:pPr>
            <a:r>
              <a:rPr lang="fr-FR" sz="1800" b="1" dirty="0">
                <a:latin typeface="Arial" panose="020B0604020202020204" pitchFamily="34" charset="0"/>
                <a:cs typeface="Arial" panose="020B0604020202020204" pitchFamily="34" charset="0"/>
              </a:rPr>
              <a:t>Aperçu sur le Bénin</a:t>
            </a:r>
          </a:p>
        </p:txBody>
      </p:sp>
      <p:sp>
        <p:nvSpPr>
          <p:cNvPr id="7" name="ZoneTexte 6">
            <a:hlinkClick r:id="rId3" action="ppaction://hlinksldjump"/>
            <a:extLst>
              <a:ext uri="{FF2B5EF4-FFF2-40B4-BE49-F238E27FC236}">
                <a16:creationId xmlns:a16="http://schemas.microsoft.com/office/drawing/2014/main" id="{027E1782-D4BF-4486-CAC6-9D4F891826C4}"/>
              </a:ext>
            </a:extLst>
          </p:cNvPr>
          <p:cNvSpPr txBox="1"/>
          <p:nvPr/>
        </p:nvSpPr>
        <p:spPr>
          <a:xfrm>
            <a:off x="914381" y="2157802"/>
            <a:ext cx="10478297" cy="369332"/>
          </a:xfrm>
          <a:prstGeom prst="rect">
            <a:avLst/>
          </a:prstGeom>
          <a:noFill/>
        </p:spPr>
        <p:txBody>
          <a:bodyPr wrap="square">
            <a:spAutoFit/>
          </a:bodyPr>
          <a:lstStyle/>
          <a:p>
            <a:r>
              <a:rPr lang="fr-CA" sz="1800" b="1" dirty="0">
                <a:latin typeface="Arial" panose="020B0604020202020204" pitchFamily="34" charset="0"/>
                <a:cs typeface="Arial" panose="020B0604020202020204" pitchFamily="34" charset="0"/>
              </a:rPr>
              <a:t>II. </a:t>
            </a:r>
            <a:r>
              <a:rPr lang="fr-CA" b="1" dirty="0">
                <a:latin typeface="Arial" panose="020B0604020202020204" pitchFamily="34" charset="0"/>
                <a:cs typeface="Arial" panose="020B0604020202020204" pitchFamily="34" charset="0"/>
              </a:rPr>
              <a:t>Contenu de la réforme</a:t>
            </a:r>
            <a:endParaRPr lang="fr-FR" dirty="0"/>
          </a:p>
        </p:txBody>
      </p:sp>
      <p:sp>
        <p:nvSpPr>
          <p:cNvPr id="8" name="ZoneTexte 7">
            <a:hlinkClick r:id="rId4" action="ppaction://hlinksldjump"/>
            <a:extLst>
              <a:ext uri="{FF2B5EF4-FFF2-40B4-BE49-F238E27FC236}">
                <a16:creationId xmlns:a16="http://schemas.microsoft.com/office/drawing/2014/main" id="{CD7996F3-E749-8A1F-7AD1-75D8A11F4F33}"/>
              </a:ext>
            </a:extLst>
          </p:cNvPr>
          <p:cNvSpPr txBox="1"/>
          <p:nvPr/>
        </p:nvSpPr>
        <p:spPr>
          <a:xfrm>
            <a:off x="914379" y="3066345"/>
            <a:ext cx="9822427" cy="369332"/>
          </a:xfrm>
          <a:prstGeom prst="rect">
            <a:avLst/>
          </a:prstGeom>
          <a:noFill/>
        </p:spPr>
        <p:txBody>
          <a:bodyPr wrap="square">
            <a:spAutoFit/>
          </a:bodyPr>
          <a:lstStyle/>
          <a:p>
            <a:r>
              <a:rPr lang="fr-FR" sz="1800" b="1" dirty="0">
                <a:latin typeface="Arial" panose="020B0604020202020204" pitchFamily="34" charset="0"/>
                <a:cs typeface="Arial" panose="020B0604020202020204" pitchFamily="34" charset="0"/>
              </a:rPr>
              <a:t>III. Mise en œuvre de la réforme et les résultats</a:t>
            </a:r>
            <a:endParaRPr lang="fr-FR" dirty="0"/>
          </a:p>
        </p:txBody>
      </p:sp>
      <p:sp>
        <p:nvSpPr>
          <p:cNvPr id="14" name="ZoneTexte 13">
            <a:hlinkClick r:id="rId5" action="ppaction://hlinksldjump"/>
            <a:extLst>
              <a:ext uri="{FF2B5EF4-FFF2-40B4-BE49-F238E27FC236}">
                <a16:creationId xmlns:a16="http://schemas.microsoft.com/office/drawing/2014/main" id="{EAADEAFC-84CC-DA87-7442-87AF80AC6137}"/>
              </a:ext>
            </a:extLst>
          </p:cNvPr>
          <p:cNvSpPr txBox="1"/>
          <p:nvPr/>
        </p:nvSpPr>
        <p:spPr>
          <a:xfrm>
            <a:off x="914379" y="4193486"/>
            <a:ext cx="9822425" cy="400110"/>
          </a:xfrm>
          <a:prstGeom prst="rect">
            <a:avLst/>
          </a:prstGeom>
          <a:noFill/>
        </p:spPr>
        <p:txBody>
          <a:bodyPr wrap="square">
            <a:spAutoFit/>
          </a:bodyPr>
          <a:lstStyle/>
          <a:p>
            <a:r>
              <a:rPr lang="fr-FR" sz="2000" b="1" dirty="0">
                <a:latin typeface="Arial" panose="020B0604020202020204" pitchFamily="34" charset="0"/>
                <a:cs typeface="Arial" panose="020B0604020202020204" pitchFamily="34" charset="0"/>
              </a:rPr>
              <a:t>IV. Risques et difficultés associés  </a:t>
            </a:r>
            <a:endParaRPr lang="fr-FR" sz="2000" dirty="0"/>
          </a:p>
        </p:txBody>
      </p:sp>
      <p:sp>
        <p:nvSpPr>
          <p:cNvPr id="15" name="ZoneTexte 14">
            <a:hlinkClick r:id="rId6" action="ppaction://hlinksldjump"/>
            <a:extLst>
              <a:ext uri="{FF2B5EF4-FFF2-40B4-BE49-F238E27FC236}">
                <a16:creationId xmlns:a16="http://schemas.microsoft.com/office/drawing/2014/main" id="{CCB845CC-68CA-1367-FF21-71E7DD686FCF}"/>
              </a:ext>
            </a:extLst>
          </p:cNvPr>
          <p:cNvSpPr txBox="1"/>
          <p:nvPr/>
        </p:nvSpPr>
        <p:spPr>
          <a:xfrm>
            <a:off x="914378" y="5222872"/>
            <a:ext cx="9822425" cy="369332"/>
          </a:xfrm>
          <a:prstGeom prst="rect">
            <a:avLst/>
          </a:prstGeom>
          <a:noFill/>
        </p:spPr>
        <p:txBody>
          <a:bodyPr wrap="square">
            <a:spAutoFit/>
          </a:bodyPr>
          <a:lstStyle/>
          <a:p>
            <a:r>
              <a:rPr lang="en-US" sz="1800" b="1" dirty="0">
                <a:solidFill>
                  <a:schemeClr val="accent1"/>
                </a:solidFill>
                <a:latin typeface="Arial" panose="020B0604020202020204" pitchFamily="34" charset="0"/>
                <a:cs typeface="Arial" panose="020B0604020202020204" pitchFamily="34" charset="0"/>
              </a:rPr>
              <a:t>V. Perspectives et recommandations </a:t>
            </a:r>
            <a:endParaRPr lang="fr-FR" b="1" dirty="0">
              <a:solidFill>
                <a:schemeClr val="accent1"/>
              </a:solidFill>
            </a:endParaRPr>
          </a:p>
        </p:txBody>
      </p:sp>
    </p:spTree>
    <p:extLst>
      <p:ext uri="{BB962C8B-B14F-4D97-AF65-F5344CB8AC3E}">
        <p14:creationId xmlns:p14="http://schemas.microsoft.com/office/powerpoint/2010/main" val="4092868102"/>
      </p:ext>
    </p:extLst>
  </p:cSld>
  <p:clrMapOvr>
    <a:masterClrMapping/>
  </p:clrMapOvr>
  <p:transition>
    <p:cover/>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61"/>
            <a:lum/>
          </a:blip>
          <a:srcRect/>
          <a:stretch>
            <a:fillRect l="-1000" r="-1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45C8389-A9DC-171D-D00D-0526937EFD30}"/>
              </a:ext>
            </a:extLst>
          </p:cNvPr>
          <p:cNvSpPr>
            <a:spLocks noGrp="1"/>
          </p:cNvSpPr>
          <p:nvPr>
            <p:ph sz="half" idx="1"/>
          </p:nvPr>
        </p:nvSpPr>
        <p:spPr>
          <a:xfrm>
            <a:off x="213360" y="1403926"/>
            <a:ext cx="5806440" cy="4987636"/>
          </a:xfrm>
        </p:spPr>
        <p:txBody>
          <a:bodyPr>
            <a:normAutofit/>
          </a:bodyPr>
          <a:lstStyle/>
          <a:p>
            <a:pPr marL="365125" indent="-365125" algn="just">
              <a:lnSpc>
                <a:spcPct val="107000"/>
              </a:lnSpc>
              <a:spcAft>
                <a:spcPts val="800"/>
              </a:spcAft>
              <a:buFont typeface="Wingdings" panose="05000000000000000000" pitchFamily="2" charset="2"/>
              <a:buChar char="q"/>
            </a:pPr>
            <a:r>
              <a:rPr lang="fr-FR" sz="2000" b="1" dirty="0">
                <a:solidFill>
                  <a:srgbClr val="0070C0"/>
                </a:solidFill>
                <a:latin typeface="Arial" panose="020B0604020202020204" pitchFamily="34" charset="0"/>
                <a:cs typeface="Arial" panose="020B0604020202020204" pitchFamily="34" charset="0"/>
              </a:rPr>
              <a:t>PERSPECTIVES : </a:t>
            </a:r>
          </a:p>
          <a:p>
            <a:pPr marL="715963" lvl="0" indent="-350838">
              <a:lnSpc>
                <a:spcPct val="120000"/>
              </a:lnSpc>
            </a:pPr>
            <a:r>
              <a:rPr lang="fr-FR" sz="1800" dirty="0">
                <a:latin typeface="Arial" panose="020B0604020202020204" pitchFamily="34" charset="0"/>
                <a:cs typeface="Arial" panose="020B0604020202020204" pitchFamily="34" charset="0"/>
              </a:rPr>
              <a:t>Encourager et formalisation des creusets de discussion entre professionnels de la GFP sur les questions « métier » et de procédure</a:t>
            </a:r>
          </a:p>
          <a:p>
            <a:pPr marL="715963" indent="-350838">
              <a:lnSpc>
                <a:spcPct val="120000"/>
              </a:lnSpc>
            </a:pPr>
            <a:r>
              <a:rPr lang="fr-FR" sz="1800" dirty="0">
                <a:latin typeface="Arial" panose="020B0604020202020204" pitchFamily="34" charset="0"/>
                <a:cs typeface="Arial" panose="020B0604020202020204" pitchFamily="34" charset="0"/>
              </a:rPr>
              <a:t>Renforcement de la collaboration entre universitaires et praticiens</a:t>
            </a:r>
          </a:p>
          <a:p>
            <a:pPr marL="715963" indent="-350838">
              <a:lnSpc>
                <a:spcPct val="120000"/>
              </a:lnSpc>
            </a:pPr>
            <a:r>
              <a:rPr lang="fr-FR" sz="1800" dirty="0">
                <a:latin typeface="Arial" panose="020B0604020202020204" pitchFamily="34" charset="0"/>
                <a:cs typeface="Arial" panose="020B0604020202020204" pitchFamily="34" charset="0"/>
              </a:rPr>
              <a:t>Création de prix pour la recherche-action dans le domaine des finances publiques</a:t>
            </a:r>
            <a:endParaRPr lang="fr-FR" sz="4500" dirty="0"/>
          </a:p>
        </p:txBody>
      </p:sp>
      <p:sp>
        <p:nvSpPr>
          <p:cNvPr id="4" name="Content Placeholder 3">
            <a:extLst>
              <a:ext uri="{FF2B5EF4-FFF2-40B4-BE49-F238E27FC236}">
                <a16:creationId xmlns:a16="http://schemas.microsoft.com/office/drawing/2014/main" id="{DE9C232D-A25F-C578-500D-2D3A5077E4E2}"/>
              </a:ext>
            </a:extLst>
          </p:cNvPr>
          <p:cNvSpPr>
            <a:spLocks noGrp="1"/>
          </p:cNvSpPr>
          <p:nvPr>
            <p:ph sz="half" idx="2"/>
          </p:nvPr>
        </p:nvSpPr>
        <p:spPr>
          <a:xfrm>
            <a:off x="6188364" y="1403926"/>
            <a:ext cx="5881716" cy="5108633"/>
          </a:xfrm>
        </p:spPr>
        <p:txBody>
          <a:bodyPr>
            <a:noAutofit/>
          </a:bodyPr>
          <a:lstStyle/>
          <a:p>
            <a:pPr marL="357188" lvl="0" indent="-357188" algn="just">
              <a:lnSpc>
                <a:spcPct val="107000"/>
              </a:lnSpc>
              <a:spcAft>
                <a:spcPts val="800"/>
              </a:spcAft>
              <a:buFont typeface="Wingdings" panose="05000000000000000000" pitchFamily="2" charset="2"/>
              <a:buChar char="q"/>
            </a:pPr>
            <a:r>
              <a:rPr lang="fr-FR" sz="2000" b="1" dirty="0">
                <a:solidFill>
                  <a:srgbClr val="0070C0"/>
                </a:solidFill>
                <a:latin typeface="Arial" panose="020B0604020202020204" pitchFamily="34" charset="0"/>
                <a:cs typeface="Arial" panose="020B0604020202020204" pitchFamily="34" charset="0"/>
              </a:rPr>
              <a:t>RECOMMANDATIONS</a:t>
            </a:r>
          </a:p>
          <a:p>
            <a:pPr marL="715963" indent="-350838">
              <a:lnSpc>
                <a:spcPct val="120000"/>
              </a:lnSpc>
            </a:pPr>
            <a:r>
              <a:rPr lang="fr-FR" sz="1800" dirty="0">
                <a:latin typeface="Arial" panose="020B0604020202020204" pitchFamily="34" charset="0"/>
                <a:cs typeface="Arial" panose="020B0604020202020204" pitchFamily="34" charset="0"/>
              </a:rPr>
              <a:t>Mise à contribution des centres de formation propres à l’administration centrale des finances pour le déploiement des formations sur les modules labélisés </a:t>
            </a:r>
          </a:p>
          <a:p>
            <a:pPr marL="715963" indent="-350838">
              <a:lnSpc>
                <a:spcPct val="120000"/>
              </a:lnSpc>
            </a:pPr>
            <a:r>
              <a:rPr lang="fr-FR" sz="1800" dirty="0">
                <a:latin typeface="Arial" panose="020B0604020202020204" pitchFamily="34" charset="0"/>
                <a:cs typeface="Arial" panose="020B0604020202020204" pitchFamily="34" charset="0"/>
              </a:rPr>
              <a:t>Etablissement de conventions de collaboration avec les instituts et écoles universitaires spécialisés en finances publiques pour la formation continue des acteurs</a:t>
            </a:r>
          </a:p>
          <a:p>
            <a:pPr marL="715963" indent="-350838">
              <a:lnSpc>
                <a:spcPct val="120000"/>
              </a:lnSpc>
            </a:pPr>
            <a:r>
              <a:rPr lang="fr-FR" sz="1800" dirty="0">
                <a:latin typeface="Arial" panose="020B0604020202020204" pitchFamily="34" charset="0"/>
                <a:cs typeface="Arial" panose="020B0604020202020204" pitchFamily="34" charset="0"/>
              </a:rPr>
              <a:t> Possibilité d’une validation graduelle des acquis sur les modules (certification par modules)</a:t>
            </a:r>
          </a:p>
          <a:p>
            <a:pPr marL="715963" indent="-350838">
              <a:lnSpc>
                <a:spcPct val="120000"/>
              </a:lnSpc>
            </a:pPr>
            <a:r>
              <a:rPr lang="fr-FR" sz="1800" dirty="0">
                <a:latin typeface="Arial" panose="020B0604020202020204" pitchFamily="34" charset="0"/>
                <a:cs typeface="Arial" panose="020B0604020202020204" pitchFamily="34" charset="0"/>
              </a:rPr>
              <a:t>Inscription des certificats comme éléments de profil pour la promotion à certains postes de GFP</a:t>
            </a:r>
          </a:p>
          <a:p>
            <a:pPr marL="0" lvl="0" indent="0">
              <a:buNone/>
            </a:pPr>
            <a:endParaRPr lang="fr-FR" sz="1400" dirty="0">
              <a:solidFill>
                <a:prstClr val="black"/>
              </a:solidFill>
              <a:latin typeface="Arial" panose="020B0604020202020204" pitchFamily="34" charset="0"/>
              <a:cs typeface="Arial" panose="020B0604020202020204" pitchFamily="34" charset="0"/>
            </a:endParaRPr>
          </a:p>
        </p:txBody>
      </p:sp>
      <p:sp>
        <p:nvSpPr>
          <p:cNvPr id="5" name="Ellipse 4">
            <a:extLst>
              <a:ext uri="{FF2B5EF4-FFF2-40B4-BE49-F238E27FC236}">
                <a16:creationId xmlns:a16="http://schemas.microsoft.com/office/drawing/2014/main" id="{304DFD5B-DBCB-6F57-4FA8-DA2098A0E480}"/>
              </a:ext>
            </a:extLst>
          </p:cNvPr>
          <p:cNvSpPr/>
          <p:nvPr/>
        </p:nvSpPr>
        <p:spPr>
          <a:xfrm>
            <a:off x="142240" y="37376"/>
            <a:ext cx="835742" cy="771156"/>
          </a:xfrm>
          <a:prstGeom prst="ellipse">
            <a:avLst/>
          </a:prstGeom>
          <a:solidFill>
            <a:schemeClr val="bg1">
              <a:lumMod val="95000"/>
            </a:schemeClr>
          </a:solidFill>
          <a:ln>
            <a:noFill/>
          </a:ln>
          <a:scene3d>
            <a:camera prst="perspectiveContrastingRightFacing"/>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fr-FR" sz="2400" b="1" dirty="0">
                <a:ln w="0"/>
                <a:solidFill>
                  <a:schemeClr val="tx1"/>
                </a:solidFill>
                <a:latin typeface="Garamond" panose="02020404030301010803" pitchFamily="18" charset="0"/>
              </a:rPr>
              <a:t>V</a:t>
            </a:r>
          </a:p>
        </p:txBody>
      </p:sp>
      <p:sp>
        <p:nvSpPr>
          <p:cNvPr id="8" name="Title 1">
            <a:extLst>
              <a:ext uri="{FF2B5EF4-FFF2-40B4-BE49-F238E27FC236}">
                <a16:creationId xmlns:a16="http://schemas.microsoft.com/office/drawing/2014/main" id="{509B83A9-24ED-8354-B5F8-F64E8B523ED7}"/>
              </a:ext>
            </a:extLst>
          </p:cNvPr>
          <p:cNvSpPr>
            <a:spLocks noGrp="1"/>
          </p:cNvSpPr>
          <p:nvPr>
            <p:ph type="title"/>
          </p:nvPr>
        </p:nvSpPr>
        <p:spPr>
          <a:xfrm>
            <a:off x="820420" y="192405"/>
            <a:ext cx="11017084" cy="457835"/>
          </a:xfrm>
        </p:spPr>
        <p:txBody>
          <a:bodyPr vert="horz" lIns="91440" tIns="45720" rIns="91440" bIns="45720" rtlCol="0" anchor="ctr">
            <a:noAutofit/>
          </a:bodyPr>
          <a:lstStyle/>
          <a:p>
            <a:r>
              <a:rPr lang="fr-FR" sz="2800" b="1" dirty="0">
                <a:solidFill>
                  <a:schemeClr val="accent1"/>
                </a:solidFill>
                <a:latin typeface="Arial" panose="020B0604020202020204" pitchFamily="34" charset="0"/>
                <a:cs typeface="Arial" panose="020B0604020202020204" pitchFamily="34" charset="0"/>
              </a:rPr>
              <a:t>Perspectives et recommandations </a:t>
            </a:r>
          </a:p>
        </p:txBody>
      </p:sp>
    </p:spTree>
    <p:extLst>
      <p:ext uri="{BB962C8B-B14F-4D97-AF65-F5344CB8AC3E}">
        <p14:creationId xmlns:p14="http://schemas.microsoft.com/office/powerpoint/2010/main" val="159329682"/>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map of africa with white lines and a blue background&#10;&#10;Description automatically generated">
            <a:extLst>
              <a:ext uri="{FF2B5EF4-FFF2-40B4-BE49-F238E27FC236}">
                <a16:creationId xmlns:a16="http://schemas.microsoft.com/office/drawing/2014/main" id="{A6629E75-F29B-2CFB-0D58-96BA2D475444}"/>
              </a:ext>
            </a:extLst>
          </p:cNvPr>
          <p:cNvPicPr>
            <a:picLocks noChangeAspect="1"/>
          </p:cNvPicPr>
          <p:nvPr/>
        </p:nvPicPr>
        <p:blipFill>
          <a:blip r:embed="rId2"/>
          <a:stretch>
            <a:fillRect/>
          </a:stretch>
        </p:blipFill>
        <p:spPr>
          <a:xfrm>
            <a:off x="3836458" y="431800"/>
            <a:ext cx="4519083" cy="3666599"/>
          </a:xfrm>
          <a:prstGeom prst="rect">
            <a:avLst/>
          </a:prstGeom>
        </p:spPr>
      </p:pic>
      <p:sp>
        <p:nvSpPr>
          <p:cNvPr id="4" name="TextBox 3">
            <a:extLst>
              <a:ext uri="{FF2B5EF4-FFF2-40B4-BE49-F238E27FC236}">
                <a16:creationId xmlns:a16="http://schemas.microsoft.com/office/drawing/2014/main" id="{F7B0A771-6D9A-11AC-7B35-BF83BDBC32D3}"/>
              </a:ext>
            </a:extLst>
          </p:cNvPr>
          <p:cNvSpPr txBox="1"/>
          <p:nvPr/>
        </p:nvSpPr>
        <p:spPr>
          <a:xfrm>
            <a:off x="1896533" y="4707467"/>
            <a:ext cx="8398935" cy="646331"/>
          </a:xfrm>
          <a:prstGeom prst="rect">
            <a:avLst/>
          </a:prstGeom>
          <a:noFill/>
        </p:spPr>
        <p:txBody>
          <a:bodyPr wrap="square" rtlCol="0">
            <a:spAutoFit/>
          </a:bodyPr>
          <a:lstStyle/>
          <a:p>
            <a:pPr algn="ctr"/>
            <a:r>
              <a:rPr lang="en-US" sz="3600" dirty="0">
                <a:latin typeface="Arial Rounded MT Bold" panose="020F0704030504030204" pitchFamily="34" charset="77"/>
              </a:rPr>
              <a:t>MERCI POUR VOTRE ATTENTION</a:t>
            </a:r>
          </a:p>
        </p:txBody>
      </p:sp>
    </p:spTree>
    <p:extLst>
      <p:ext uri="{BB962C8B-B14F-4D97-AF65-F5344CB8AC3E}">
        <p14:creationId xmlns:p14="http://schemas.microsoft.com/office/powerpoint/2010/main" val="4096696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61"/>
            <a:lum/>
          </a:blip>
          <a:srcRect/>
          <a:stretch>
            <a:fillRect l="-1000" r="-1000"/>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D83B625-56F2-4D38-D70E-67D79C71CA03}"/>
              </a:ext>
            </a:extLst>
          </p:cNvPr>
          <p:cNvSpPr txBox="1">
            <a:spLocks/>
          </p:cNvSpPr>
          <p:nvPr/>
        </p:nvSpPr>
        <p:spPr>
          <a:xfrm>
            <a:off x="228601" y="253231"/>
            <a:ext cx="11745413" cy="58086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800" b="1" dirty="0">
                <a:latin typeface="Arial" panose="020B0604020202020204" pitchFamily="34" charset="0"/>
                <a:cs typeface="Arial" panose="020B0604020202020204" pitchFamily="34" charset="0"/>
              </a:rPr>
              <a:t>Plan de présentation</a:t>
            </a:r>
            <a:endParaRPr lang="fr-BE" sz="2800" b="1" dirty="0">
              <a:latin typeface="Arial" panose="020B0604020202020204" pitchFamily="34" charset="0"/>
              <a:cs typeface="Arial" panose="020B0604020202020204" pitchFamily="34" charset="0"/>
            </a:endParaRPr>
          </a:p>
        </p:txBody>
      </p:sp>
      <p:sp>
        <p:nvSpPr>
          <p:cNvPr id="5" name="ZoneTexte 4">
            <a:hlinkClick r:id="rId3" action="ppaction://hlinksldjump"/>
            <a:extLst>
              <a:ext uri="{FF2B5EF4-FFF2-40B4-BE49-F238E27FC236}">
                <a16:creationId xmlns:a16="http://schemas.microsoft.com/office/drawing/2014/main" id="{45C6B764-5D25-E32A-76BE-46F9B60C6F3B}"/>
              </a:ext>
            </a:extLst>
          </p:cNvPr>
          <p:cNvSpPr txBox="1"/>
          <p:nvPr/>
        </p:nvSpPr>
        <p:spPr>
          <a:xfrm>
            <a:off x="914381" y="1265796"/>
            <a:ext cx="9822425" cy="369332"/>
          </a:xfrm>
          <a:prstGeom prst="rect">
            <a:avLst/>
          </a:prstGeom>
          <a:noFill/>
        </p:spPr>
        <p:txBody>
          <a:bodyPr wrap="square">
            <a:spAutoFit/>
          </a:bodyPr>
          <a:lstStyle/>
          <a:p>
            <a:pPr marL="177800" indent="-177800">
              <a:buFont typeface="+mj-lt"/>
              <a:buAutoNum type="romanUcPeriod"/>
            </a:pPr>
            <a:r>
              <a:rPr lang="fr-FR" sz="1800" b="1" dirty="0">
                <a:latin typeface="Arial" panose="020B0604020202020204" pitchFamily="34" charset="0"/>
                <a:cs typeface="Arial" panose="020B0604020202020204" pitchFamily="34" charset="0"/>
              </a:rPr>
              <a:t>Aperçu sur le Bénin</a:t>
            </a:r>
          </a:p>
        </p:txBody>
      </p:sp>
      <p:sp>
        <p:nvSpPr>
          <p:cNvPr id="7" name="ZoneTexte 6">
            <a:hlinkClick r:id="rId4" action="ppaction://hlinksldjump"/>
            <a:extLst>
              <a:ext uri="{FF2B5EF4-FFF2-40B4-BE49-F238E27FC236}">
                <a16:creationId xmlns:a16="http://schemas.microsoft.com/office/drawing/2014/main" id="{027E1782-D4BF-4486-CAC6-9D4F891826C4}"/>
              </a:ext>
            </a:extLst>
          </p:cNvPr>
          <p:cNvSpPr txBox="1"/>
          <p:nvPr/>
        </p:nvSpPr>
        <p:spPr>
          <a:xfrm>
            <a:off x="914381" y="2157802"/>
            <a:ext cx="10478297" cy="369332"/>
          </a:xfrm>
          <a:prstGeom prst="rect">
            <a:avLst/>
          </a:prstGeom>
          <a:noFill/>
        </p:spPr>
        <p:txBody>
          <a:bodyPr wrap="square">
            <a:spAutoFit/>
          </a:bodyPr>
          <a:lstStyle/>
          <a:p>
            <a:r>
              <a:rPr lang="fr-CA" sz="1800" b="1" dirty="0">
                <a:latin typeface="Arial" panose="020B0604020202020204" pitchFamily="34" charset="0"/>
                <a:cs typeface="Arial" panose="020B0604020202020204" pitchFamily="34" charset="0"/>
              </a:rPr>
              <a:t>II. </a:t>
            </a:r>
            <a:r>
              <a:rPr lang="fr-CA" b="1" dirty="0">
                <a:latin typeface="Arial" panose="020B0604020202020204" pitchFamily="34" charset="0"/>
                <a:cs typeface="Arial" panose="020B0604020202020204" pitchFamily="34" charset="0"/>
              </a:rPr>
              <a:t>Contenu de la réforme</a:t>
            </a:r>
            <a:endParaRPr lang="fr-FR" dirty="0"/>
          </a:p>
        </p:txBody>
      </p:sp>
      <p:sp>
        <p:nvSpPr>
          <p:cNvPr id="8" name="ZoneTexte 7">
            <a:hlinkClick r:id="rId5" action="ppaction://hlinksldjump"/>
            <a:extLst>
              <a:ext uri="{FF2B5EF4-FFF2-40B4-BE49-F238E27FC236}">
                <a16:creationId xmlns:a16="http://schemas.microsoft.com/office/drawing/2014/main" id="{CD7996F3-E749-8A1F-7AD1-75D8A11F4F33}"/>
              </a:ext>
            </a:extLst>
          </p:cNvPr>
          <p:cNvSpPr txBox="1"/>
          <p:nvPr/>
        </p:nvSpPr>
        <p:spPr>
          <a:xfrm>
            <a:off x="914379" y="3066345"/>
            <a:ext cx="9822427" cy="369332"/>
          </a:xfrm>
          <a:prstGeom prst="rect">
            <a:avLst/>
          </a:prstGeom>
          <a:noFill/>
        </p:spPr>
        <p:txBody>
          <a:bodyPr wrap="square">
            <a:spAutoFit/>
          </a:bodyPr>
          <a:lstStyle/>
          <a:p>
            <a:r>
              <a:rPr lang="fr-FR" sz="1800" b="1" dirty="0">
                <a:latin typeface="Arial" panose="020B0604020202020204" pitchFamily="34" charset="0"/>
                <a:cs typeface="Arial" panose="020B0604020202020204" pitchFamily="34" charset="0"/>
              </a:rPr>
              <a:t>III. Mise en œuvre de la réforme et les résultats</a:t>
            </a:r>
            <a:endParaRPr lang="fr-FR" dirty="0"/>
          </a:p>
        </p:txBody>
      </p:sp>
      <p:sp>
        <p:nvSpPr>
          <p:cNvPr id="14" name="ZoneTexte 13">
            <a:hlinkClick r:id="rId6" action="ppaction://hlinksldjump"/>
            <a:extLst>
              <a:ext uri="{FF2B5EF4-FFF2-40B4-BE49-F238E27FC236}">
                <a16:creationId xmlns:a16="http://schemas.microsoft.com/office/drawing/2014/main" id="{EAADEAFC-84CC-DA87-7442-87AF80AC6137}"/>
              </a:ext>
            </a:extLst>
          </p:cNvPr>
          <p:cNvSpPr txBox="1"/>
          <p:nvPr/>
        </p:nvSpPr>
        <p:spPr>
          <a:xfrm>
            <a:off x="914381" y="4132526"/>
            <a:ext cx="9822425" cy="369332"/>
          </a:xfrm>
          <a:prstGeom prst="rect">
            <a:avLst/>
          </a:prstGeom>
          <a:noFill/>
        </p:spPr>
        <p:txBody>
          <a:bodyPr wrap="square">
            <a:spAutoFit/>
          </a:bodyPr>
          <a:lstStyle/>
          <a:p>
            <a:r>
              <a:rPr lang="fr-FR" sz="1800" b="1" dirty="0">
                <a:latin typeface="Arial" panose="020B0604020202020204" pitchFamily="34" charset="0"/>
                <a:cs typeface="Arial" panose="020B0604020202020204" pitchFamily="34" charset="0"/>
              </a:rPr>
              <a:t>IV. Risques et difficultés associés  </a:t>
            </a:r>
            <a:endParaRPr lang="fr-FR" dirty="0"/>
          </a:p>
        </p:txBody>
      </p:sp>
      <p:sp>
        <p:nvSpPr>
          <p:cNvPr id="15" name="ZoneTexte 14">
            <a:hlinkClick r:id="rId7" action="ppaction://hlinksldjump"/>
            <a:extLst>
              <a:ext uri="{FF2B5EF4-FFF2-40B4-BE49-F238E27FC236}">
                <a16:creationId xmlns:a16="http://schemas.microsoft.com/office/drawing/2014/main" id="{CCB845CC-68CA-1367-FF21-71E7DD686FCF}"/>
              </a:ext>
            </a:extLst>
          </p:cNvPr>
          <p:cNvSpPr txBox="1"/>
          <p:nvPr/>
        </p:nvSpPr>
        <p:spPr>
          <a:xfrm>
            <a:off x="914381" y="5198707"/>
            <a:ext cx="9822425" cy="369332"/>
          </a:xfrm>
          <a:prstGeom prst="rect">
            <a:avLst/>
          </a:prstGeom>
          <a:noFill/>
        </p:spPr>
        <p:txBody>
          <a:bodyPr wrap="square">
            <a:spAutoFit/>
          </a:bodyPr>
          <a:lstStyle/>
          <a:p>
            <a:r>
              <a:rPr lang="en-US" sz="1800" b="1" dirty="0">
                <a:latin typeface="Arial" panose="020B0604020202020204" pitchFamily="34" charset="0"/>
                <a:cs typeface="Arial" panose="020B0604020202020204" pitchFamily="34" charset="0"/>
              </a:rPr>
              <a:t>V. Perspectives et recommandations </a:t>
            </a:r>
            <a:endParaRPr lang="fr-FR" dirty="0"/>
          </a:p>
        </p:txBody>
      </p:sp>
    </p:spTree>
    <p:extLst>
      <p:ext uri="{BB962C8B-B14F-4D97-AF65-F5344CB8AC3E}">
        <p14:creationId xmlns:p14="http://schemas.microsoft.com/office/powerpoint/2010/main" val="2864359909"/>
      </p:ext>
    </p:extLst>
  </p:cSld>
  <p:clrMapOvr>
    <a:masterClrMapping/>
  </p:clrMapOvr>
  <p:transition>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D83B625-56F2-4D38-D70E-67D79C71CA03}"/>
              </a:ext>
            </a:extLst>
          </p:cNvPr>
          <p:cNvSpPr txBox="1">
            <a:spLocks/>
          </p:cNvSpPr>
          <p:nvPr/>
        </p:nvSpPr>
        <p:spPr>
          <a:xfrm>
            <a:off x="228601" y="253231"/>
            <a:ext cx="11745413" cy="58086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800" b="1" dirty="0">
                <a:latin typeface="Arial" panose="020B0604020202020204" pitchFamily="34" charset="0"/>
                <a:cs typeface="Arial" panose="020B0604020202020204" pitchFamily="34" charset="0"/>
              </a:rPr>
              <a:t>Plan de présentation</a:t>
            </a:r>
            <a:endParaRPr lang="fr-BE" sz="2800" b="1" dirty="0">
              <a:latin typeface="Arial" panose="020B0604020202020204" pitchFamily="34" charset="0"/>
              <a:cs typeface="Arial" panose="020B0604020202020204" pitchFamily="34" charset="0"/>
            </a:endParaRPr>
          </a:p>
        </p:txBody>
      </p:sp>
      <p:sp>
        <p:nvSpPr>
          <p:cNvPr id="5" name="ZoneTexte 4">
            <a:hlinkClick r:id="rId2" action="ppaction://hlinksldjump"/>
            <a:extLst>
              <a:ext uri="{FF2B5EF4-FFF2-40B4-BE49-F238E27FC236}">
                <a16:creationId xmlns:a16="http://schemas.microsoft.com/office/drawing/2014/main" id="{45C6B764-5D25-E32A-76BE-46F9B60C6F3B}"/>
              </a:ext>
            </a:extLst>
          </p:cNvPr>
          <p:cNvSpPr txBox="1"/>
          <p:nvPr/>
        </p:nvSpPr>
        <p:spPr>
          <a:xfrm>
            <a:off x="914381" y="1265796"/>
            <a:ext cx="9822425" cy="400110"/>
          </a:xfrm>
          <a:prstGeom prst="rect">
            <a:avLst/>
          </a:prstGeom>
          <a:noFill/>
        </p:spPr>
        <p:txBody>
          <a:bodyPr wrap="square">
            <a:spAutoFit/>
          </a:bodyPr>
          <a:lstStyle/>
          <a:p>
            <a:pPr marL="177800" indent="-177800">
              <a:buFont typeface="+mj-lt"/>
              <a:buAutoNum type="romanUcPeriod"/>
            </a:pPr>
            <a:r>
              <a:rPr lang="fr-FR" sz="2000" b="1" dirty="0">
                <a:solidFill>
                  <a:schemeClr val="accent1"/>
                </a:solidFill>
                <a:latin typeface="Arial" panose="020B0604020202020204" pitchFamily="34" charset="0"/>
                <a:cs typeface="Arial" panose="020B0604020202020204" pitchFamily="34" charset="0"/>
              </a:rPr>
              <a:t>Aperçu sur le Bénin</a:t>
            </a:r>
          </a:p>
        </p:txBody>
      </p:sp>
      <p:sp>
        <p:nvSpPr>
          <p:cNvPr id="7" name="ZoneTexte 6">
            <a:hlinkClick r:id="rId3" action="ppaction://hlinksldjump"/>
            <a:extLst>
              <a:ext uri="{FF2B5EF4-FFF2-40B4-BE49-F238E27FC236}">
                <a16:creationId xmlns:a16="http://schemas.microsoft.com/office/drawing/2014/main" id="{027E1782-D4BF-4486-CAC6-9D4F891826C4}"/>
              </a:ext>
            </a:extLst>
          </p:cNvPr>
          <p:cNvSpPr txBox="1"/>
          <p:nvPr/>
        </p:nvSpPr>
        <p:spPr>
          <a:xfrm>
            <a:off x="914381" y="2157802"/>
            <a:ext cx="10478297" cy="369332"/>
          </a:xfrm>
          <a:prstGeom prst="rect">
            <a:avLst/>
          </a:prstGeom>
          <a:noFill/>
        </p:spPr>
        <p:txBody>
          <a:bodyPr wrap="square">
            <a:spAutoFit/>
          </a:bodyPr>
          <a:lstStyle/>
          <a:p>
            <a:r>
              <a:rPr lang="fr-CA" sz="1800" b="1" dirty="0">
                <a:latin typeface="Arial" panose="020B0604020202020204" pitchFamily="34" charset="0"/>
                <a:cs typeface="Arial" panose="020B0604020202020204" pitchFamily="34" charset="0"/>
              </a:rPr>
              <a:t>II. </a:t>
            </a:r>
            <a:r>
              <a:rPr lang="fr-CA" b="1" dirty="0">
                <a:latin typeface="Arial" panose="020B0604020202020204" pitchFamily="34" charset="0"/>
                <a:cs typeface="Arial" panose="020B0604020202020204" pitchFamily="34" charset="0"/>
              </a:rPr>
              <a:t>Contenu de la réforme</a:t>
            </a:r>
            <a:endParaRPr lang="fr-FR" dirty="0"/>
          </a:p>
        </p:txBody>
      </p:sp>
      <p:sp>
        <p:nvSpPr>
          <p:cNvPr id="8" name="ZoneTexte 7">
            <a:hlinkClick r:id="rId4" action="ppaction://hlinksldjump"/>
            <a:extLst>
              <a:ext uri="{FF2B5EF4-FFF2-40B4-BE49-F238E27FC236}">
                <a16:creationId xmlns:a16="http://schemas.microsoft.com/office/drawing/2014/main" id="{CD7996F3-E749-8A1F-7AD1-75D8A11F4F33}"/>
              </a:ext>
            </a:extLst>
          </p:cNvPr>
          <p:cNvSpPr txBox="1"/>
          <p:nvPr/>
        </p:nvSpPr>
        <p:spPr>
          <a:xfrm>
            <a:off x="914379" y="3066345"/>
            <a:ext cx="9822427" cy="369332"/>
          </a:xfrm>
          <a:prstGeom prst="rect">
            <a:avLst/>
          </a:prstGeom>
          <a:noFill/>
        </p:spPr>
        <p:txBody>
          <a:bodyPr wrap="square">
            <a:spAutoFit/>
          </a:bodyPr>
          <a:lstStyle/>
          <a:p>
            <a:r>
              <a:rPr lang="fr-FR" sz="1800" b="1" dirty="0">
                <a:latin typeface="Arial" panose="020B0604020202020204" pitchFamily="34" charset="0"/>
                <a:cs typeface="Arial" panose="020B0604020202020204" pitchFamily="34" charset="0"/>
              </a:rPr>
              <a:t>III. Mise en œuvre de la réforme et les résultats</a:t>
            </a:r>
            <a:endParaRPr lang="fr-FR" dirty="0"/>
          </a:p>
        </p:txBody>
      </p:sp>
      <p:sp>
        <p:nvSpPr>
          <p:cNvPr id="14" name="ZoneTexte 13">
            <a:hlinkClick r:id="rId5" action="ppaction://hlinksldjump"/>
            <a:extLst>
              <a:ext uri="{FF2B5EF4-FFF2-40B4-BE49-F238E27FC236}">
                <a16:creationId xmlns:a16="http://schemas.microsoft.com/office/drawing/2014/main" id="{EAADEAFC-84CC-DA87-7442-87AF80AC6137}"/>
              </a:ext>
            </a:extLst>
          </p:cNvPr>
          <p:cNvSpPr txBox="1"/>
          <p:nvPr/>
        </p:nvSpPr>
        <p:spPr>
          <a:xfrm>
            <a:off x="914381" y="4132526"/>
            <a:ext cx="9822425" cy="369332"/>
          </a:xfrm>
          <a:prstGeom prst="rect">
            <a:avLst/>
          </a:prstGeom>
          <a:noFill/>
        </p:spPr>
        <p:txBody>
          <a:bodyPr wrap="square">
            <a:spAutoFit/>
          </a:bodyPr>
          <a:lstStyle/>
          <a:p>
            <a:r>
              <a:rPr lang="fr-FR" sz="1800" b="1" dirty="0">
                <a:latin typeface="Arial" panose="020B0604020202020204" pitchFamily="34" charset="0"/>
                <a:cs typeface="Arial" panose="020B0604020202020204" pitchFamily="34" charset="0"/>
              </a:rPr>
              <a:t>IV. Risques et difficultés associés  </a:t>
            </a:r>
            <a:endParaRPr lang="fr-FR" dirty="0"/>
          </a:p>
        </p:txBody>
      </p:sp>
      <p:sp>
        <p:nvSpPr>
          <p:cNvPr id="15" name="ZoneTexte 14">
            <a:hlinkClick r:id="rId6" action="ppaction://hlinksldjump"/>
            <a:extLst>
              <a:ext uri="{FF2B5EF4-FFF2-40B4-BE49-F238E27FC236}">
                <a16:creationId xmlns:a16="http://schemas.microsoft.com/office/drawing/2014/main" id="{CCB845CC-68CA-1367-FF21-71E7DD686FCF}"/>
              </a:ext>
            </a:extLst>
          </p:cNvPr>
          <p:cNvSpPr txBox="1"/>
          <p:nvPr/>
        </p:nvSpPr>
        <p:spPr>
          <a:xfrm>
            <a:off x="914381" y="5198707"/>
            <a:ext cx="9822425" cy="369332"/>
          </a:xfrm>
          <a:prstGeom prst="rect">
            <a:avLst/>
          </a:prstGeom>
          <a:noFill/>
        </p:spPr>
        <p:txBody>
          <a:bodyPr wrap="square">
            <a:spAutoFit/>
          </a:bodyPr>
          <a:lstStyle/>
          <a:p>
            <a:r>
              <a:rPr lang="en-US" sz="1800" b="1" dirty="0">
                <a:latin typeface="Arial" panose="020B0604020202020204" pitchFamily="34" charset="0"/>
                <a:cs typeface="Arial" panose="020B0604020202020204" pitchFamily="34" charset="0"/>
              </a:rPr>
              <a:t>V. Perspectives et recommandations </a:t>
            </a:r>
            <a:endParaRPr lang="fr-FR" dirty="0"/>
          </a:p>
        </p:txBody>
      </p:sp>
    </p:spTree>
    <p:extLst>
      <p:ext uri="{BB962C8B-B14F-4D97-AF65-F5344CB8AC3E}">
        <p14:creationId xmlns:p14="http://schemas.microsoft.com/office/powerpoint/2010/main" val="2893599051"/>
      </p:ext>
    </p:extLst>
  </p:cSld>
  <p:clrMapOvr>
    <a:masterClrMapping/>
  </p:clrMapOvr>
  <p:transition>
    <p:cover/>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61"/>
            <a:lum/>
          </a:blip>
          <a:srcRect/>
          <a:stretch>
            <a:fillRect l="-1000" r="-1000"/>
          </a:stretch>
        </a:blipFill>
        <a:effectLst/>
      </p:bgPr>
    </p:bg>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7AB5BBC5-7911-438B-7E92-34C187291D91}"/>
              </a:ext>
            </a:extLst>
          </p:cNvPr>
          <p:cNvPicPr>
            <a:picLocks noChangeAspect="1"/>
          </p:cNvPicPr>
          <p:nvPr/>
        </p:nvPicPr>
        <p:blipFill>
          <a:blip r:embed="rId3"/>
          <a:stretch>
            <a:fillRect/>
          </a:stretch>
        </p:blipFill>
        <p:spPr>
          <a:xfrm>
            <a:off x="8142083" y="1821789"/>
            <a:ext cx="4049918" cy="3914981"/>
          </a:xfrm>
          <a:prstGeom prst="rect">
            <a:avLst/>
          </a:prstGeom>
        </p:spPr>
      </p:pic>
      <p:sp>
        <p:nvSpPr>
          <p:cNvPr id="15" name="ZoneTexte 14">
            <a:extLst>
              <a:ext uri="{FF2B5EF4-FFF2-40B4-BE49-F238E27FC236}">
                <a16:creationId xmlns:a16="http://schemas.microsoft.com/office/drawing/2014/main" id="{E2900C88-BC4D-0E95-C62E-C994B6294E08}"/>
              </a:ext>
            </a:extLst>
          </p:cNvPr>
          <p:cNvSpPr txBox="1"/>
          <p:nvPr/>
        </p:nvSpPr>
        <p:spPr>
          <a:xfrm>
            <a:off x="8142082" y="999292"/>
            <a:ext cx="4049917" cy="605935"/>
          </a:xfrm>
          <a:prstGeom prst="rect">
            <a:avLst/>
          </a:prstGeom>
          <a:noFill/>
        </p:spPr>
        <p:txBody>
          <a:bodyPr wrap="square" lIns="72000" rIns="72000" rtlCol="0">
            <a:spAutoFit/>
          </a:bodyPr>
          <a:lstStyle/>
          <a:p>
            <a:pPr algn="ctr">
              <a:lnSpc>
                <a:spcPct val="107000"/>
              </a:lnSpc>
              <a:spcAft>
                <a:spcPts val="800"/>
              </a:spcAft>
            </a:pPr>
            <a:r>
              <a:rPr lang="fr-FR" sz="1600" kern="100" dirty="0">
                <a:latin typeface="Arial" panose="020B0604020202020204" pitchFamily="34" charset="0"/>
                <a:ea typeface="PMingLiU" panose="02020500000000000000" pitchFamily="18" charset="-120"/>
                <a:cs typeface="Arial" panose="020B0604020202020204" pitchFamily="34" charset="0"/>
              </a:rPr>
              <a:t>Solde</a:t>
            </a:r>
            <a:r>
              <a:rPr lang="fr-FR" sz="1600" kern="100" dirty="0">
                <a:effectLst/>
                <a:latin typeface="Arial" panose="020B0604020202020204" pitchFamily="34" charset="0"/>
                <a:ea typeface="PMingLiU" panose="02020500000000000000" pitchFamily="18" charset="-120"/>
                <a:cs typeface="Arial" panose="020B0604020202020204" pitchFamily="34" charset="0"/>
              </a:rPr>
              <a:t> budgétaire global, base ordonnancement, dons compris (% du PIB)</a:t>
            </a:r>
            <a:endParaRPr lang="fr-BE" sz="1600" kern="100" dirty="0">
              <a:effectLst/>
              <a:latin typeface="Calibri" panose="020F0502020204030204" pitchFamily="34" charset="0"/>
              <a:ea typeface="PMingLiU" panose="02020500000000000000" pitchFamily="18" charset="-120"/>
              <a:cs typeface="Arial" panose="020B0604020202020204" pitchFamily="34" charset="0"/>
            </a:endParaRPr>
          </a:p>
        </p:txBody>
      </p:sp>
      <p:pic>
        <p:nvPicPr>
          <p:cNvPr id="16" name="Image 15">
            <a:extLst>
              <a:ext uri="{FF2B5EF4-FFF2-40B4-BE49-F238E27FC236}">
                <a16:creationId xmlns:a16="http://schemas.microsoft.com/office/drawing/2014/main" id="{80F1EDE5-6F92-DCFE-A81F-135E87EEACC3}"/>
              </a:ext>
            </a:extLst>
          </p:cNvPr>
          <p:cNvPicPr>
            <a:picLocks noChangeAspect="1"/>
          </p:cNvPicPr>
          <p:nvPr/>
        </p:nvPicPr>
        <p:blipFill>
          <a:blip r:embed="rId4"/>
          <a:stretch>
            <a:fillRect/>
          </a:stretch>
        </p:blipFill>
        <p:spPr>
          <a:xfrm>
            <a:off x="4003122" y="1575130"/>
            <a:ext cx="4138960" cy="4051414"/>
          </a:xfrm>
          <a:prstGeom prst="rect">
            <a:avLst/>
          </a:prstGeom>
        </p:spPr>
      </p:pic>
      <p:sp>
        <p:nvSpPr>
          <p:cNvPr id="17" name="ZoneTexte 16">
            <a:extLst>
              <a:ext uri="{FF2B5EF4-FFF2-40B4-BE49-F238E27FC236}">
                <a16:creationId xmlns:a16="http://schemas.microsoft.com/office/drawing/2014/main" id="{E056F69A-D604-9D31-793E-550DB0DD3C0D}"/>
              </a:ext>
            </a:extLst>
          </p:cNvPr>
          <p:cNvSpPr txBox="1"/>
          <p:nvPr/>
        </p:nvSpPr>
        <p:spPr>
          <a:xfrm>
            <a:off x="4010446" y="931770"/>
            <a:ext cx="4131636" cy="605935"/>
          </a:xfrm>
          <a:prstGeom prst="rect">
            <a:avLst/>
          </a:prstGeom>
          <a:noFill/>
        </p:spPr>
        <p:txBody>
          <a:bodyPr wrap="square" rtlCol="0">
            <a:spAutoFit/>
          </a:bodyPr>
          <a:lstStyle/>
          <a:p>
            <a:pPr algn="ctr">
              <a:lnSpc>
                <a:spcPct val="107000"/>
              </a:lnSpc>
              <a:spcAft>
                <a:spcPts val="800"/>
              </a:spcAft>
            </a:pPr>
            <a:r>
              <a:rPr lang="fr-FR" sz="1600" kern="100" dirty="0">
                <a:effectLst/>
                <a:latin typeface="Arial" panose="020B0604020202020204" pitchFamily="34" charset="0"/>
                <a:ea typeface="PMingLiU" panose="02020500000000000000" pitchFamily="18" charset="-120"/>
                <a:cs typeface="Arial" panose="020B0604020202020204" pitchFamily="34" charset="0"/>
              </a:rPr>
              <a:t>Evolution du taux de croissance économique à prix constant</a:t>
            </a:r>
            <a:endParaRPr lang="fr-BE" sz="1600" kern="100" dirty="0">
              <a:effectLst/>
              <a:latin typeface="Calibri" panose="020F0502020204030204" pitchFamily="34" charset="0"/>
              <a:ea typeface="PMingLiU" panose="02020500000000000000" pitchFamily="18" charset="-120"/>
              <a:cs typeface="Arial" panose="020B0604020202020204" pitchFamily="34" charset="0"/>
            </a:endParaRPr>
          </a:p>
        </p:txBody>
      </p:sp>
      <p:sp>
        <p:nvSpPr>
          <p:cNvPr id="18" name="ZoneTexte 17">
            <a:extLst>
              <a:ext uri="{FF2B5EF4-FFF2-40B4-BE49-F238E27FC236}">
                <a16:creationId xmlns:a16="http://schemas.microsoft.com/office/drawing/2014/main" id="{9280525D-00B2-7386-15F6-9D5CE3159750}"/>
              </a:ext>
            </a:extLst>
          </p:cNvPr>
          <p:cNvSpPr txBox="1"/>
          <p:nvPr/>
        </p:nvSpPr>
        <p:spPr>
          <a:xfrm>
            <a:off x="215623" y="6209682"/>
            <a:ext cx="3793566" cy="615553"/>
          </a:xfrm>
          <a:prstGeom prst="rect">
            <a:avLst/>
          </a:prstGeom>
          <a:noFill/>
        </p:spPr>
        <p:txBody>
          <a:bodyPr wrap="square" rtlCol="0">
            <a:spAutoFit/>
          </a:bodyPr>
          <a:lstStyle>
            <a:defPPr>
              <a:defRPr lang="en-US"/>
            </a:defPPr>
            <a:lvl1pPr lvl="0">
              <a:defRPr sz="1100" b="1">
                <a:solidFill>
                  <a:srgbClr val="0000FF"/>
                </a:solidFill>
                <a:latin typeface="Arial" panose="020B0604020202020204" pitchFamily="34" charset="0"/>
                <a:cs typeface="Arial" panose="020B0604020202020204" pitchFamily="34" charset="0"/>
              </a:defRPr>
            </a:lvl1pPr>
          </a:lstStyle>
          <a:p>
            <a:pPr marL="1349375" indent="-1349375"/>
            <a:r>
              <a:rPr lang="fr-FR" sz="1800" dirty="0"/>
              <a:t>Population </a:t>
            </a:r>
            <a:r>
              <a:rPr lang="fr-FR" sz="1600" dirty="0"/>
              <a:t>: environ 12,5 millions d’habitants </a:t>
            </a:r>
            <a:endParaRPr lang="fr-BE" sz="1600" dirty="0"/>
          </a:p>
        </p:txBody>
      </p:sp>
      <p:pic>
        <p:nvPicPr>
          <p:cNvPr id="19" name="Image 18">
            <a:extLst>
              <a:ext uri="{FF2B5EF4-FFF2-40B4-BE49-F238E27FC236}">
                <a16:creationId xmlns:a16="http://schemas.microsoft.com/office/drawing/2014/main" id="{C2B0B21F-DDD8-77E7-3104-5A7620FFBC79}"/>
              </a:ext>
            </a:extLst>
          </p:cNvPr>
          <p:cNvPicPr>
            <a:picLocks noChangeAspect="1"/>
          </p:cNvPicPr>
          <p:nvPr/>
        </p:nvPicPr>
        <p:blipFill>
          <a:blip r:embed="rId5"/>
          <a:stretch>
            <a:fillRect/>
          </a:stretch>
        </p:blipFill>
        <p:spPr>
          <a:xfrm>
            <a:off x="336992" y="1006323"/>
            <a:ext cx="2867442" cy="5203359"/>
          </a:xfrm>
          <a:prstGeom prst="rect">
            <a:avLst/>
          </a:prstGeom>
        </p:spPr>
      </p:pic>
      <p:sp>
        <p:nvSpPr>
          <p:cNvPr id="20" name="Ellipse 19">
            <a:extLst>
              <a:ext uri="{FF2B5EF4-FFF2-40B4-BE49-F238E27FC236}">
                <a16:creationId xmlns:a16="http://schemas.microsoft.com/office/drawing/2014/main" id="{B7D3F8EE-D3DB-C238-CFD2-3CFD4F83562B}"/>
              </a:ext>
            </a:extLst>
          </p:cNvPr>
          <p:cNvSpPr/>
          <p:nvPr/>
        </p:nvSpPr>
        <p:spPr>
          <a:xfrm>
            <a:off x="142240" y="37376"/>
            <a:ext cx="835742" cy="771156"/>
          </a:xfrm>
          <a:prstGeom prst="ellipse">
            <a:avLst/>
          </a:prstGeom>
          <a:solidFill>
            <a:schemeClr val="bg1">
              <a:lumMod val="95000"/>
            </a:schemeClr>
          </a:solidFill>
          <a:ln>
            <a:noFill/>
          </a:ln>
          <a:scene3d>
            <a:camera prst="perspectiveContrastingRightFacing"/>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fr-FR" sz="2800" b="1" dirty="0">
                <a:ln w="0"/>
                <a:solidFill>
                  <a:schemeClr val="tx1"/>
                </a:solidFill>
                <a:latin typeface="Garamond" panose="02020404030301010803" pitchFamily="18" charset="0"/>
              </a:rPr>
              <a:t>I</a:t>
            </a:r>
          </a:p>
        </p:txBody>
      </p:sp>
      <p:sp>
        <p:nvSpPr>
          <p:cNvPr id="21" name="Title 1">
            <a:extLst>
              <a:ext uri="{FF2B5EF4-FFF2-40B4-BE49-F238E27FC236}">
                <a16:creationId xmlns:a16="http://schemas.microsoft.com/office/drawing/2014/main" id="{91A2BDC2-27D3-A30D-6333-0C68A9EFF725}"/>
              </a:ext>
            </a:extLst>
          </p:cNvPr>
          <p:cNvSpPr txBox="1">
            <a:spLocks/>
          </p:cNvSpPr>
          <p:nvPr/>
        </p:nvSpPr>
        <p:spPr>
          <a:xfrm>
            <a:off x="820420" y="192405"/>
            <a:ext cx="11371580" cy="4578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400" b="1" dirty="0">
                <a:solidFill>
                  <a:schemeClr val="accent1"/>
                </a:solidFill>
                <a:latin typeface="Arial" panose="020B0604020202020204" pitchFamily="34" charset="0"/>
                <a:cs typeface="Arial" panose="020B0604020202020204" pitchFamily="34" charset="0"/>
              </a:rPr>
              <a:t>Un cadre de gouvernance économique et financière en nette amélioration</a:t>
            </a:r>
            <a:endParaRPr lang="fr-BE" sz="2400" b="1" dirty="0">
              <a:solidFill>
                <a:schemeClr val="accent1"/>
              </a:solidFill>
              <a:latin typeface="Arial" panose="020B0604020202020204" pitchFamily="34" charset="0"/>
              <a:cs typeface="Arial" panose="020B0604020202020204" pitchFamily="34" charset="0"/>
            </a:endParaRPr>
          </a:p>
        </p:txBody>
      </p:sp>
      <p:sp>
        <p:nvSpPr>
          <p:cNvPr id="2" name="ZoneTexte 1">
            <a:extLst>
              <a:ext uri="{FF2B5EF4-FFF2-40B4-BE49-F238E27FC236}">
                <a16:creationId xmlns:a16="http://schemas.microsoft.com/office/drawing/2014/main" id="{5C3F2B43-95BD-8788-6DAA-A64D71982CA1}"/>
              </a:ext>
            </a:extLst>
          </p:cNvPr>
          <p:cNvSpPr txBox="1"/>
          <p:nvPr/>
        </p:nvSpPr>
        <p:spPr>
          <a:xfrm>
            <a:off x="3797560" y="5736770"/>
            <a:ext cx="7548464" cy="830997"/>
          </a:xfrm>
          <a:prstGeom prst="rect">
            <a:avLst/>
          </a:prstGeom>
          <a:noFill/>
        </p:spPr>
        <p:txBody>
          <a:bodyPr wrap="square" rtlCol="0">
            <a:spAutoFit/>
          </a:bodyPr>
          <a:lstStyle/>
          <a:p>
            <a:r>
              <a:rPr lang="fr-FR" sz="1600" dirty="0">
                <a:latin typeface="Arial" panose="020B0604020202020204" pitchFamily="34" charset="0"/>
                <a:cs typeface="Arial" panose="020B0604020202020204" pitchFamily="34" charset="0"/>
              </a:rPr>
              <a:t>Depuis 2016, le Bénin conduit d’importantes réformes pour l’amélioration de la gouvernance économique en général et celle des finances publiques en particulier. </a:t>
            </a:r>
            <a:r>
              <a:rPr lang="fr-FR" sz="1600" b="1" dirty="0">
                <a:solidFill>
                  <a:srgbClr val="0000FF"/>
                </a:solidFill>
                <a:latin typeface="Arial" panose="020B0604020202020204" pitchFamily="34" charset="0"/>
                <a:cs typeface="Arial" panose="020B0604020202020204" pitchFamily="34" charset="0"/>
              </a:rPr>
              <a:t>La professionnalisation de la GFP est au cœur de ces réformes</a:t>
            </a:r>
            <a:endParaRPr lang="fr-BE" sz="1600" b="1" dirty="0">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3124755"/>
      </p:ext>
    </p:extLst>
  </p:cSld>
  <p:clrMapOvr>
    <a:masterClrMapping/>
  </p:clrMapOvr>
  <p:transition>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D83B625-56F2-4D38-D70E-67D79C71CA03}"/>
              </a:ext>
            </a:extLst>
          </p:cNvPr>
          <p:cNvSpPr txBox="1">
            <a:spLocks/>
          </p:cNvSpPr>
          <p:nvPr/>
        </p:nvSpPr>
        <p:spPr>
          <a:xfrm>
            <a:off x="228601" y="253231"/>
            <a:ext cx="11745413" cy="58086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800" b="1" dirty="0">
                <a:latin typeface="Arial" panose="020B0604020202020204" pitchFamily="34" charset="0"/>
                <a:cs typeface="Arial" panose="020B0604020202020204" pitchFamily="34" charset="0"/>
              </a:rPr>
              <a:t>Plan de présentation</a:t>
            </a:r>
            <a:endParaRPr lang="fr-BE" sz="2800" b="1" dirty="0">
              <a:latin typeface="Arial" panose="020B0604020202020204" pitchFamily="34" charset="0"/>
              <a:cs typeface="Arial" panose="020B0604020202020204" pitchFamily="34" charset="0"/>
            </a:endParaRPr>
          </a:p>
        </p:txBody>
      </p:sp>
      <p:sp>
        <p:nvSpPr>
          <p:cNvPr id="5" name="ZoneTexte 4">
            <a:hlinkClick r:id="rId2" action="ppaction://hlinksldjump"/>
            <a:extLst>
              <a:ext uri="{FF2B5EF4-FFF2-40B4-BE49-F238E27FC236}">
                <a16:creationId xmlns:a16="http://schemas.microsoft.com/office/drawing/2014/main" id="{45C6B764-5D25-E32A-76BE-46F9B60C6F3B}"/>
              </a:ext>
            </a:extLst>
          </p:cNvPr>
          <p:cNvSpPr txBox="1"/>
          <p:nvPr/>
        </p:nvSpPr>
        <p:spPr>
          <a:xfrm>
            <a:off x="914381" y="1265796"/>
            <a:ext cx="9822425" cy="369332"/>
          </a:xfrm>
          <a:prstGeom prst="rect">
            <a:avLst/>
          </a:prstGeom>
          <a:noFill/>
        </p:spPr>
        <p:txBody>
          <a:bodyPr wrap="square">
            <a:spAutoFit/>
          </a:bodyPr>
          <a:lstStyle/>
          <a:p>
            <a:pPr marL="177800" indent="-177800">
              <a:buFont typeface="+mj-lt"/>
              <a:buAutoNum type="romanUcPeriod"/>
            </a:pPr>
            <a:r>
              <a:rPr lang="fr-FR" sz="1800" b="1" dirty="0">
                <a:latin typeface="Arial" panose="020B0604020202020204" pitchFamily="34" charset="0"/>
                <a:cs typeface="Arial" panose="020B0604020202020204" pitchFamily="34" charset="0"/>
              </a:rPr>
              <a:t>Aperçu sur le Bénin</a:t>
            </a:r>
          </a:p>
        </p:txBody>
      </p:sp>
      <p:sp>
        <p:nvSpPr>
          <p:cNvPr id="7" name="ZoneTexte 6">
            <a:hlinkClick r:id="rId3" action="ppaction://hlinksldjump"/>
            <a:extLst>
              <a:ext uri="{FF2B5EF4-FFF2-40B4-BE49-F238E27FC236}">
                <a16:creationId xmlns:a16="http://schemas.microsoft.com/office/drawing/2014/main" id="{027E1782-D4BF-4486-CAC6-9D4F891826C4}"/>
              </a:ext>
            </a:extLst>
          </p:cNvPr>
          <p:cNvSpPr txBox="1"/>
          <p:nvPr/>
        </p:nvSpPr>
        <p:spPr>
          <a:xfrm>
            <a:off x="914381" y="2157802"/>
            <a:ext cx="10478297" cy="461665"/>
          </a:xfrm>
          <a:prstGeom prst="rect">
            <a:avLst/>
          </a:prstGeom>
          <a:noFill/>
        </p:spPr>
        <p:txBody>
          <a:bodyPr wrap="square">
            <a:spAutoFit/>
          </a:bodyPr>
          <a:lstStyle/>
          <a:p>
            <a:r>
              <a:rPr lang="fr-CA" sz="2000" b="1" dirty="0">
                <a:solidFill>
                  <a:schemeClr val="accent1"/>
                </a:solidFill>
                <a:latin typeface="Arial" panose="020B0604020202020204" pitchFamily="34" charset="0"/>
                <a:cs typeface="Arial" panose="020B0604020202020204" pitchFamily="34" charset="0"/>
              </a:rPr>
              <a:t>II</a:t>
            </a:r>
            <a:r>
              <a:rPr lang="fr-CA" sz="2400" b="1" dirty="0">
                <a:solidFill>
                  <a:schemeClr val="accent1"/>
                </a:solidFill>
                <a:latin typeface="Arial" panose="020B0604020202020204" pitchFamily="34" charset="0"/>
                <a:cs typeface="Arial" panose="020B0604020202020204" pitchFamily="34" charset="0"/>
              </a:rPr>
              <a:t>. </a:t>
            </a:r>
            <a:r>
              <a:rPr lang="fr-CA" sz="2000" b="1" dirty="0">
                <a:solidFill>
                  <a:schemeClr val="accent1"/>
                </a:solidFill>
                <a:latin typeface="Arial" panose="020B0604020202020204" pitchFamily="34" charset="0"/>
                <a:cs typeface="Arial" panose="020B0604020202020204" pitchFamily="34" charset="0"/>
              </a:rPr>
              <a:t>Contenu de la réforme</a:t>
            </a:r>
            <a:endParaRPr lang="fr-FR" dirty="0">
              <a:solidFill>
                <a:schemeClr val="accent1"/>
              </a:solidFill>
            </a:endParaRPr>
          </a:p>
        </p:txBody>
      </p:sp>
      <p:sp>
        <p:nvSpPr>
          <p:cNvPr id="8" name="ZoneTexte 7">
            <a:hlinkClick r:id="rId4" action="ppaction://hlinksldjump"/>
            <a:extLst>
              <a:ext uri="{FF2B5EF4-FFF2-40B4-BE49-F238E27FC236}">
                <a16:creationId xmlns:a16="http://schemas.microsoft.com/office/drawing/2014/main" id="{CD7996F3-E749-8A1F-7AD1-75D8A11F4F33}"/>
              </a:ext>
            </a:extLst>
          </p:cNvPr>
          <p:cNvSpPr txBox="1"/>
          <p:nvPr/>
        </p:nvSpPr>
        <p:spPr>
          <a:xfrm>
            <a:off x="914379" y="3066345"/>
            <a:ext cx="9822427" cy="369332"/>
          </a:xfrm>
          <a:prstGeom prst="rect">
            <a:avLst/>
          </a:prstGeom>
          <a:noFill/>
        </p:spPr>
        <p:txBody>
          <a:bodyPr wrap="square">
            <a:spAutoFit/>
          </a:bodyPr>
          <a:lstStyle/>
          <a:p>
            <a:r>
              <a:rPr lang="fr-FR" sz="1800" b="1" dirty="0">
                <a:latin typeface="Arial" panose="020B0604020202020204" pitchFamily="34" charset="0"/>
                <a:cs typeface="Arial" panose="020B0604020202020204" pitchFamily="34" charset="0"/>
              </a:rPr>
              <a:t>III. Mise en œuvre de la réforme et les résultats</a:t>
            </a:r>
            <a:endParaRPr lang="fr-FR" dirty="0"/>
          </a:p>
        </p:txBody>
      </p:sp>
      <p:sp>
        <p:nvSpPr>
          <p:cNvPr id="14" name="ZoneTexte 13">
            <a:hlinkClick r:id="rId5" action="ppaction://hlinksldjump"/>
            <a:extLst>
              <a:ext uri="{FF2B5EF4-FFF2-40B4-BE49-F238E27FC236}">
                <a16:creationId xmlns:a16="http://schemas.microsoft.com/office/drawing/2014/main" id="{EAADEAFC-84CC-DA87-7442-87AF80AC6137}"/>
              </a:ext>
            </a:extLst>
          </p:cNvPr>
          <p:cNvSpPr txBox="1"/>
          <p:nvPr/>
        </p:nvSpPr>
        <p:spPr>
          <a:xfrm>
            <a:off x="914381" y="4132526"/>
            <a:ext cx="9822425" cy="369332"/>
          </a:xfrm>
          <a:prstGeom prst="rect">
            <a:avLst/>
          </a:prstGeom>
          <a:noFill/>
        </p:spPr>
        <p:txBody>
          <a:bodyPr wrap="square">
            <a:spAutoFit/>
          </a:bodyPr>
          <a:lstStyle/>
          <a:p>
            <a:r>
              <a:rPr lang="fr-FR" sz="1800" b="1" dirty="0">
                <a:latin typeface="Arial" panose="020B0604020202020204" pitchFamily="34" charset="0"/>
                <a:cs typeface="Arial" panose="020B0604020202020204" pitchFamily="34" charset="0"/>
              </a:rPr>
              <a:t>IV. Risques et difficultés associés  </a:t>
            </a:r>
            <a:endParaRPr lang="fr-FR" dirty="0"/>
          </a:p>
        </p:txBody>
      </p:sp>
      <p:sp>
        <p:nvSpPr>
          <p:cNvPr id="15" name="ZoneTexte 14">
            <a:hlinkClick r:id="rId6" action="ppaction://hlinksldjump"/>
            <a:extLst>
              <a:ext uri="{FF2B5EF4-FFF2-40B4-BE49-F238E27FC236}">
                <a16:creationId xmlns:a16="http://schemas.microsoft.com/office/drawing/2014/main" id="{CCB845CC-68CA-1367-FF21-71E7DD686FCF}"/>
              </a:ext>
            </a:extLst>
          </p:cNvPr>
          <p:cNvSpPr txBox="1"/>
          <p:nvPr/>
        </p:nvSpPr>
        <p:spPr>
          <a:xfrm>
            <a:off x="914381" y="5198707"/>
            <a:ext cx="9822425" cy="369332"/>
          </a:xfrm>
          <a:prstGeom prst="rect">
            <a:avLst/>
          </a:prstGeom>
          <a:noFill/>
        </p:spPr>
        <p:txBody>
          <a:bodyPr wrap="square">
            <a:spAutoFit/>
          </a:bodyPr>
          <a:lstStyle/>
          <a:p>
            <a:r>
              <a:rPr lang="en-US" sz="1800" b="1" dirty="0">
                <a:latin typeface="Arial" panose="020B0604020202020204" pitchFamily="34" charset="0"/>
                <a:cs typeface="Arial" panose="020B0604020202020204" pitchFamily="34" charset="0"/>
              </a:rPr>
              <a:t>V. Perspectives et recommandations </a:t>
            </a:r>
            <a:endParaRPr lang="fr-FR" dirty="0"/>
          </a:p>
        </p:txBody>
      </p:sp>
    </p:spTree>
    <p:extLst>
      <p:ext uri="{BB962C8B-B14F-4D97-AF65-F5344CB8AC3E}">
        <p14:creationId xmlns:p14="http://schemas.microsoft.com/office/powerpoint/2010/main" val="1493470503"/>
      </p:ext>
    </p:extLst>
  </p:cSld>
  <p:clrMapOvr>
    <a:masterClrMapping/>
  </p:clrMapOvr>
  <p:transition>
    <p:cover/>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61"/>
            <a:lum/>
          </a:blip>
          <a:srcRect/>
          <a:stretch>
            <a:fillRect l="-1000" r="-1000"/>
          </a:stretch>
        </a:blipFill>
        <a:effectLst/>
      </p:bgPr>
    </p:bg>
    <p:spTree>
      <p:nvGrpSpPr>
        <p:cNvPr id="1" name=""/>
        <p:cNvGrpSpPr/>
        <p:nvPr/>
      </p:nvGrpSpPr>
      <p:grpSpPr>
        <a:xfrm>
          <a:off x="0" y="0"/>
          <a:ext cx="0" cy="0"/>
          <a:chOff x="0" y="0"/>
          <a:chExt cx="0" cy="0"/>
        </a:xfrm>
      </p:grpSpPr>
      <p:graphicFrame>
        <p:nvGraphicFramePr>
          <p:cNvPr id="9" name="Diagramme 8">
            <a:extLst>
              <a:ext uri="{FF2B5EF4-FFF2-40B4-BE49-F238E27FC236}">
                <a16:creationId xmlns:a16="http://schemas.microsoft.com/office/drawing/2014/main" id="{0FA3CFFE-42B2-29A8-4B00-DA40EDCE4CEF}"/>
              </a:ext>
            </a:extLst>
          </p:cNvPr>
          <p:cNvGraphicFramePr/>
          <p:nvPr>
            <p:extLst>
              <p:ext uri="{D42A27DB-BD31-4B8C-83A1-F6EECF244321}">
                <p14:modId xmlns:p14="http://schemas.microsoft.com/office/powerpoint/2010/main" val="187400529"/>
              </p:ext>
            </p:extLst>
          </p:nvPr>
        </p:nvGraphicFramePr>
        <p:xfrm>
          <a:off x="6545901" y="898123"/>
          <a:ext cx="5492052" cy="52165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Diagramme 9">
            <a:extLst>
              <a:ext uri="{FF2B5EF4-FFF2-40B4-BE49-F238E27FC236}">
                <a16:creationId xmlns:a16="http://schemas.microsoft.com/office/drawing/2014/main" id="{6CE26BFE-3DC0-D89B-3419-9EA7B5FC7330}"/>
              </a:ext>
            </a:extLst>
          </p:cNvPr>
          <p:cNvGraphicFramePr/>
          <p:nvPr>
            <p:extLst>
              <p:ext uri="{D42A27DB-BD31-4B8C-83A1-F6EECF244321}">
                <p14:modId xmlns:p14="http://schemas.microsoft.com/office/powerpoint/2010/main" val="348798330"/>
              </p:ext>
            </p:extLst>
          </p:nvPr>
        </p:nvGraphicFramePr>
        <p:xfrm>
          <a:off x="182659" y="890297"/>
          <a:ext cx="6546132" cy="523220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1" name="ZoneTexte 10">
            <a:extLst>
              <a:ext uri="{FF2B5EF4-FFF2-40B4-BE49-F238E27FC236}">
                <a16:creationId xmlns:a16="http://schemas.microsoft.com/office/drawing/2014/main" id="{5A6AD944-66E3-3A90-398D-01DE5C4B858F}"/>
              </a:ext>
            </a:extLst>
          </p:cNvPr>
          <p:cNvSpPr txBox="1"/>
          <p:nvPr/>
        </p:nvSpPr>
        <p:spPr>
          <a:xfrm>
            <a:off x="400878" y="6298076"/>
            <a:ext cx="11390243" cy="800219"/>
          </a:xfrm>
          <a:prstGeom prst="rect">
            <a:avLst/>
          </a:prstGeom>
          <a:noFill/>
        </p:spPr>
        <p:txBody>
          <a:bodyPr wrap="square" rtlCol="0">
            <a:spAutoFit/>
          </a:bodyPr>
          <a:lstStyle/>
          <a:p>
            <a:pPr algn="ctr"/>
            <a:r>
              <a:rPr lang="fr-BE" sz="1400" b="1" kern="100" dirty="0">
                <a:solidFill>
                  <a:schemeClr val="accent1"/>
                </a:solidFill>
                <a:effectLst/>
                <a:latin typeface="Arial Narrow" panose="020B0606020202030204" pitchFamily="34" charset="0"/>
                <a:ea typeface="PMingLiU" panose="02020500000000000000" pitchFamily="18" charset="-120"/>
                <a:cs typeface="Arial" panose="020B0604020202020204" pitchFamily="34" charset="0"/>
              </a:rPr>
              <a:t>L’appropriation de la finalité des réformes et de la nécessité de l’ajustement des pratiques courantes est un facteur d’accélération de l’acquisition des compétences nouvelles et de la durabilité des acquis</a:t>
            </a:r>
          </a:p>
          <a:p>
            <a:endParaRPr lang="fr-BE" dirty="0"/>
          </a:p>
        </p:txBody>
      </p:sp>
      <p:sp>
        <p:nvSpPr>
          <p:cNvPr id="2" name="Ellipse 1">
            <a:extLst>
              <a:ext uri="{FF2B5EF4-FFF2-40B4-BE49-F238E27FC236}">
                <a16:creationId xmlns:a16="http://schemas.microsoft.com/office/drawing/2014/main" id="{0FB6AE7E-B873-602A-DE86-99971CEB49DC}"/>
              </a:ext>
            </a:extLst>
          </p:cNvPr>
          <p:cNvSpPr/>
          <p:nvPr/>
        </p:nvSpPr>
        <p:spPr>
          <a:xfrm>
            <a:off x="142240" y="37376"/>
            <a:ext cx="835742" cy="771156"/>
          </a:xfrm>
          <a:prstGeom prst="ellipse">
            <a:avLst/>
          </a:prstGeom>
          <a:solidFill>
            <a:schemeClr val="bg1">
              <a:lumMod val="95000"/>
            </a:schemeClr>
          </a:solidFill>
          <a:ln>
            <a:noFill/>
          </a:ln>
          <a:scene3d>
            <a:camera prst="perspectiveContrastingRightFacing"/>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fr-FR" sz="2800" b="1" dirty="0">
                <a:ln w="0"/>
                <a:solidFill>
                  <a:schemeClr val="tx1"/>
                </a:solidFill>
                <a:latin typeface="Garamond" panose="02020404030301010803" pitchFamily="18" charset="0"/>
              </a:rPr>
              <a:t>II</a:t>
            </a:r>
          </a:p>
        </p:txBody>
      </p:sp>
      <p:sp>
        <p:nvSpPr>
          <p:cNvPr id="3" name="Title 1">
            <a:extLst>
              <a:ext uri="{FF2B5EF4-FFF2-40B4-BE49-F238E27FC236}">
                <a16:creationId xmlns:a16="http://schemas.microsoft.com/office/drawing/2014/main" id="{152C8408-56F3-0CCC-2BC3-767AA77B9B5C}"/>
              </a:ext>
            </a:extLst>
          </p:cNvPr>
          <p:cNvSpPr txBox="1">
            <a:spLocks/>
          </p:cNvSpPr>
          <p:nvPr/>
        </p:nvSpPr>
        <p:spPr>
          <a:xfrm>
            <a:off x="755105" y="192405"/>
            <a:ext cx="11371580" cy="6161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CA" sz="2400" b="1" dirty="0">
                <a:latin typeface="Arial" panose="020B0604020202020204" pitchFamily="34" charset="0"/>
                <a:cs typeface="Arial" panose="020B0604020202020204" pitchFamily="34" charset="0"/>
              </a:rPr>
              <a:t>Une réforme inhérente au changement de paradigme dans la GFP</a:t>
            </a:r>
            <a:endParaRPr lang="fr-FR"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65199678"/>
      </p:ext>
    </p:extLst>
  </p:cSld>
  <p:clrMapOvr>
    <a:masterClrMapping/>
  </p:clrMapOvr>
  <p:transition>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D83B625-56F2-4D38-D70E-67D79C71CA03}"/>
              </a:ext>
            </a:extLst>
          </p:cNvPr>
          <p:cNvSpPr txBox="1">
            <a:spLocks/>
          </p:cNvSpPr>
          <p:nvPr/>
        </p:nvSpPr>
        <p:spPr>
          <a:xfrm>
            <a:off x="228601" y="253231"/>
            <a:ext cx="11745413" cy="58086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800" b="1" dirty="0">
                <a:latin typeface="Arial" panose="020B0604020202020204" pitchFamily="34" charset="0"/>
                <a:cs typeface="Arial" panose="020B0604020202020204" pitchFamily="34" charset="0"/>
              </a:rPr>
              <a:t>Plan de présentation</a:t>
            </a:r>
            <a:endParaRPr lang="fr-BE" sz="2800" b="1" dirty="0">
              <a:latin typeface="Arial" panose="020B0604020202020204" pitchFamily="34" charset="0"/>
              <a:cs typeface="Arial" panose="020B0604020202020204" pitchFamily="34" charset="0"/>
            </a:endParaRPr>
          </a:p>
        </p:txBody>
      </p:sp>
      <p:sp>
        <p:nvSpPr>
          <p:cNvPr id="5" name="ZoneTexte 4">
            <a:hlinkClick r:id="rId2" action="ppaction://hlinksldjump"/>
            <a:extLst>
              <a:ext uri="{FF2B5EF4-FFF2-40B4-BE49-F238E27FC236}">
                <a16:creationId xmlns:a16="http://schemas.microsoft.com/office/drawing/2014/main" id="{45C6B764-5D25-E32A-76BE-46F9B60C6F3B}"/>
              </a:ext>
            </a:extLst>
          </p:cNvPr>
          <p:cNvSpPr txBox="1"/>
          <p:nvPr/>
        </p:nvSpPr>
        <p:spPr>
          <a:xfrm>
            <a:off x="914381" y="1265796"/>
            <a:ext cx="9822425" cy="369332"/>
          </a:xfrm>
          <a:prstGeom prst="rect">
            <a:avLst/>
          </a:prstGeom>
          <a:noFill/>
        </p:spPr>
        <p:txBody>
          <a:bodyPr wrap="square">
            <a:spAutoFit/>
          </a:bodyPr>
          <a:lstStyle/>
          <a:p>
            <a:pPr marL="177800" indent="-177800">
              <a:buFont typeface="+mj-lt"/>
              <a:buAutoNum type="romanUcPeriod"/>
            </a:pPr>
            <a:r>
              <a:rPr lang="fr-FR" sz="1800" b="1" dirty="0">
                <a:latin typeface="Arial" panose="020B0604020202020204" pitchFamily="34" charset="0"/>
                <a:cs typeface="Arial" panose="020B0604020202020204" pitchFamily="34" charset="0"/>
              </a:rPr>
              <a:t>Aperçu sur le Bénin</a:t>
            </a:r>
          </a:p>
        </p:txBody>
      </p:sp>
      <p:sp>
        <p:nvSpPr>
          <p:cNvPr id="7" name="ZoneTexte 6">
            <a:hlinkClick r:id="rId3" action="ppaction://hlinksldjump"/>
            <a:extLst>
              <a:ext uri="{FF2B5EF4-FFF2-40B4-BE49-F238E27FC236}">
                <a16:creationId xmlns:a16="http://schemas.microsoft.com/office/drawing/2014/main" id="{027E1782-D4BF-4486-CAC6-9D4F891826C4}"/>
              </a:ext>
            </a:extLst>
          </p:cNvPr>
          <p:cNvSpPr txBox="1"/>
          <p:nvPr/>
        </p:nvSpPr>
        <p:spPr>
          <a:xfrm>
            <a:off x="914381" y="2157802"/>
            <a:ext cx="10478297" cy="369332"/>
          </a:xfrm>
          <a:prstGeom prst="rect">
            <a:avLst/>
          </a:prstGeom>
          <a:noFill/>
        </p:spPr>
        <p:txBody>
          <a:bodyPr wrap="square">
            <a:spAutoFit/>
          </a:bodyPr>
          <a:lstStyle/>
          <a:p>
            <a:r>
              <a:rPr lang="fr-CA" sz="1800" b="1" dirty="0">
                <a:latin typeface="Arial" panose="020B0604020202020204" pitchFamily="34" charset="0"/>
                <a:cs typeface="Arial" panose="020B0604020202020204" pitchFamily="34" charset="0"/>
              </a:rPr>
              <a:t>II. </a:t>
            </a:r>
            <a:r>
              <a:rPr lang="fr-CA" b="1" dirty="0">
                <a:latin typeface="Arial" panose="020B0604020202020204" pitchFamily="34" charset="0"/>
                <a:cs typeface="Arial" panose="020B0604020202020204" pitchFamily="34" charset="0"/>
              </a:rPr>
              <a:t>Contenu de la réforme</a:t>
            </a:r>
            <a:endParaRPr lang="fr-FR" dirty="0"/>
          </a:p>
        </p:txBody>
      </p:sp>
      <p:sp>
        <p:nvSpPr>
          <p:cNvPr id="8" name="ZoneTexte 7">
            <a:hlinkClick r:id="rId4" action="ppaction://hlinksldjump"/>
            <a:extLst>
              <a:ext uri="{FF2B5EF4-FFF2-40B4-BE49-F238E27FC236}">
                <a16:creationId xmlns:a16="http://schemas.microsoft.com/office/drawing/2014/main" id="{CD7996F3-E749-8A1F-7AD1-75D8A11F4F33}"/>
              </a:ext>
            </a:extLst>
          </p:cNvPr>
          <p:cNvSpPr txBox="1"/>
          <p:nvPr/>
        </p:nvSpPr>
        <p:spPr>
          <a:xfrm>
            <a:off x="914379" y="3066345"/>
            <a:ext cx="9822427" cy="400110"/>
          </a:xfrm>
          <a:prstGeom prst="rect">
            <a:avLst/>
          </a:prstGeom>
          <a:noFill/>
        </p:spPr>
        <p:txBody>
          <a:bodyPr wrap="square">
            <a:spAutoFit/>
          </a:bodyPr>
          <a:lstStyle/>
          <a:p>
            <a:r>
              <a:rPr lang="fr-FR" sz="2000" b="1" dirty="0">
                <a:solidFill>
                  <a:schemeClr val="accent1"/>
                </a:solidFill>
                <a:latin typeface="Arial" panose="020B0604020202020204" pitchFamily="34" charset="0"/>
                <a:cs typeface="Arial" panose="020B0604020202020204" pitchFamily="34" charset="0"/>
              </a:rPr>
              <a:t>III. Mise en œuvre de la réforme et les résultats</a:t>
            </a:r>
            <a:endParaRPr lang="fr-FR" sz="2000" dirty="0">
              <a:solidFill>
                <a:schemeClr val="accent1"/>
              </a:solidFill>
            </a:endParaRPr>
          </a:p>
        </p:txBody>
      </p:sp>
      <p:sp>
        <p:nvSpPr>
          <p:cNvPr id="14" name="ZoneTexte 13">
            <a:hlinkClick r:id="rId5" action="ppaction://hlinksldjump"/>
            <a:extLst>
              <a:ext uri="{FF2B5EF4-FFF2-40B4-BE49-F238E27FC236}">
                <a16:creationId xmlns:a16="http://schemas.microsoft.com/office/drawing/2014/main" id="{EAADEAFC-84CC-DA87-7442-87AF80AC6137}"/>
              </a:ext>
            </a:extLst>
          </p:cNvPr>
          <p:cNvSpPr txBox="1"/>
          <p:nvPr/>
        </p:nvSpPr>
        <p:spPr>
          <a:xfrm>
            <a:off x="914381" y="4132526"/>
            <a:ext cx="9822425" cy="369332"/>
          </a:xfrm>
          <a:prstGeom prst="rect">
            <a:avLst/>
          </a:prstGeom>
          <a:noFill/>
        </p:spPr>
        <p:txBody>
          <a:bodyPr wrap="square">
            <a:spAutoFit/>
          </a:bodyPr>
          <a:lstStyle/>
          <a:p>
            <a:r>
              <a:rPr lang="fr-FR" sz="1800" b="1" dirty="0">
                <a:latin typeface="Arial" panose="020B0604020202020204" pitchFamily="34" charset="0"/>
                <a:cs typeface="Arial" panose="020B0604020202020204" pitchFamily="34" charset="0"/>
              </a:rPr>
              <a:t>IV. Risques et difficultés associés  </a:t>
            </a:r>
            <a:endParaRPr lang="fr-FR" dirty="0"/>
          </a:p>
        </p:txBody>
      </p:sp>
      <p:sp>
        <p:nvSpPr>
          <p:cNvPr id="15" name="ZoneTexte 14">
            <a:hlinkClick r:id="rId6" action="ppaction://hlinksldjump"/>
            <a:extLst>
              <a:ext uri="{FF2B5EF4-FFF2-40B4-BE49-F238E27FC236}">
                <a16:creationId xmlns:a16="http://schemas.microsoft.com/office/drawing/2014/main" id="{CCB845CC-68CA-1367-FF21-71E7DD686FCF}"/>
              </a:ext>
            </a:extLst>
          </p:cNvPr>
          <p:cNvSpPr txBox="1"/>
          <p:nvPr/>
        </p:nvSpPr>
        <p:spPr>
          <a:xfrm>
            <a:off x="914381" y="5198707"/>
            <a:ext cx="9822425" cy="369332"/>
          </a:xfrm>
          <a:prstGeom prst="rect">
            <a:avLst/>
          </a:prstGeom>
          <a:noFill/>
        </p:spPr>
        <p:txBody>
          <a:bodyPr wrap="square">
            <a:spAutoFit/>
          </a:bodyPr>
          <a:lstStyle/>
          <a:p>
            <a:r>
              <a:rPr lang="en-US" sz="1800" b="1" dirty="0">
                <a:latin typeface="Arial" panose="020B0604020202020204" pitchFamily="34" charset="0"/>
                <a:cs typeface="Arial" panose="020B0604020202020204" pitchFamily="34" charset="0"/>
              </a:rPr>
              <a:t>V. Perspectives et recommandations </a:t>
            </a:r>
            <a:endParaRPr lang="fr-FR" dirty="0"/>
          </a:p>
        </p:txBody>
      </p:sp>
    </p:spTree>
    <p:extLst>
      <p:ext uri="{BB962C8B-B14F-4D97-AF65-F5344CB8AC3E}">
        <p14:creationId xmlns:p14="http://schemas.microsoft.com/office/powerpoint/2010/main" val="2491077326"/>
      </p:ext>
    </p:extLst>
  </p:cSld>
  <p:clrMapOvr>
    <a:masterClrMapping/>
  </p:clrMapOvr>
  <p:transition>
    <p:cover/>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61"/>
            <a:lum/>
          </a:blip>
          <a:srcRect/>
          <a:stretch>
            <a:fillRect l="-1000" r="-1000"/>
          </a:stretch>
        </a:blipFill>
        <a:effectLst/>
      </p:bgPr>
    </p:bg>
    <p:spTree>
      <p:nvGrpSpPr>
        <p:cNvPr id="1" name=""/>
        <p:cNvGrpSpPr/>
        <p:nvPr/>
      </p:nvGrpSpPr>
      <p:grpSpPr>
        <a:xfrm>
          <a:off x="0" y="0"/>
          <a:ext cx="0" cy="0"/>
          <a:chOff x="0" y="0"/>
          <a:chExt cx="0" cy="0"/>
        </a:xfrm>
      </p:grpSpPr>
      <p:sp>
        <p:nvSpPr>
          <p:cNvPr id="2" name="Rectangle 1"/>
          <p:cNvSpPr/>
          <p:nvPr/>
        </p:nvSpPr>
        <p:spPr>
          <a:xfrm>
            <a:off x="111512" y="997190"/>
            <a:ext cx="5984488" cy="5846793"/>
          </a:xfrm>
          <a:prstGeom prst="rect">
            <a:avLst/>
          </a:prstGeom>
        </p:spPr>
        <p:txBody>
          <a:bodyPr wrap="square">
            <a:spAutoFit/>
          </a:bodyPr>
          <a:lstStyle/>
          <a:p>
            <a:pPr marL="285750" lvl="0" indent="-285750" algn="just">
              <a:lnSpc>
                <a:spcPct val="107000"/>
              </a:lnSpc>
              <a:spcAft>
                <a:spcPts val="800"/>
              </a:spcAft>
              <a:buFont typeface="+mj-lt"/>
              <a:buAutoNum type="romanUcPeriod"/>
              <a:tabLst>
                <a:tab pos="457200" algn="l"/>
              </a:tabLst>
            </a:pPr>
            <a:r>
              <a:rPr lang="fr-CA" sz="1600" b="1" dirty="0">
                <a:solidFill>
                  <a:srgbClr val="0070C0"/>
                </a:solidFill>
                <a:latin typeface="Arial" panose="020B0604020202020204" pitchFamily="34" charset="0"/>
                <a:cs typeface="Arial" panose="020B0604020202020204" pitchFamily="34" charset="0"/>
              </a:rPr>
              <a:t>Mécanismes de mise en œuvre de la réforme</a:t>
            </a:r>
            <a:endParaRPr lang="fr-FR" sz="1600" b="1" dirty="0">
              <a:solidFill>
                <a:srgbClr val="0070C0"/>
              </a:solidFill>
              <a:latin typeface="Arial" panose="020B0604020202020204" pitchFamily="34" charset="0"/>
              <a:cs typeface="Arial" panose="020B0604020202020204" pitchFamily="34" charset="0"/>
            </a:endParaRPr>
          </a:p>
          <a:p>
            <a:pPr marL="534988" lvl="0" indent="-254000" algn="just">
              <a:lnSpc>
                <a:spcPct val="107000"/>
              </a:lnSpc>
              <a:spcAft>
                <a:spcPts val="600"/>
              </a:spcAft>
              <a:buFont typeface="Wingdings" panose="05000000000000000000" pitchFamily="2" charset="2"/>
              <a:buChar char=""/>
            </a:pPr>
            <a:r>
              <a:rPr lang="fr-FR" sz="1400" b="1" dirty="0">
                <a:solidFill>
                  <a:srgbClr val="0070C0"/>
                </a:solidFill>
                <a:latin typeface="Arial" panose="020B0604020202020204" pitchFamily="34" charset="0"/>
                <a:cs typeface="Arial" panose="020B0604020202020204" pitchFamily="34" charset="0"/>
              </a:rPr>
              <a:t>D’abord l’appropriation des fondamentaux</a:t>
            </a:r>
          </a:p>
          <a:p>
            <a:pPr marL="714375" indent="-179388" algn="just">
              <a:lnSpc>
                <a:spcPct val="107000"/>
              </a:lnSpc>
              <a:spcAft>
                <a:spcPts val="600"/>
              </a:spcAft>
              <a:buFont typeface="Arial" panose="020B0604020202020204" pitchFamily="34" charset="0"/>
              <a:buChar char="•"/>
            </a:pPr>
            <a:r>
              <a:rPr lang="fr-FR" sz="1300" b="1" dirty="0">
                <a:latin typeface="Arial" panose="020B0604020202020204" pitchFamily="34" charset="0"/>
                <a:ea typeface="SimSun" panose="02010600030101010101" pitchFamily="2" charset="-122"/>
                <a:cs typeface="Arial" panose="020B0604020202020204" pitchFamily="34" charset="0"/>
              </a:rPr>
              <a:t>Dissémination du contenu et des innovations de la loi organique relative aux lois de finances dès son adoption</a:t>
            </a:r>
          </a:p>
          <a:p>
            <a:pPr marL="714375" indent="-179388" algn="just">
              <a:lnSpc>
                <a:spcPct val="107000"/>
              </a:lnSpc>
              <a:spcAft>
                <a:spcPts val="600"/>
              </a:spcAft>
              <a:buFont typeface="Arial" panose="020B0604020202020204" pitchFamily="34" charset="0"/>
              <a:buChar char="•"/>
            </a:pPr>
            <a:r>
              <a:rPr lang="fr-FR" sz="1300" b="1" dirty="0">
                <a:latin typeface="Arial" panose="020B0604020202020204" pitchFamily="34" charset="0"/>
                <a:ea typeface="SimSun" panose="02010600030101010101" pitchFamily="2" charset="-122"/>
                <a:cs typeface="Arial" panose="020B0604020202020204" pitchFamily="34" charset="0"/>
              </a:rPr>
              <a:t>Diagnostic du cadre existant et maîtrise des enjeux pour lever des options efficaces</a:t>
            </a:r>
          </a:p>
          <a:p>
            <a:pPr marL="714375" indent="-179388" algn="just">
              <a:lnSpc>
                <a:spcPct val="107000"/>
              </a:lnSpc>
              <a:spcAft>
                <a:spcPts val="600"/>
              </a:spcAft>
              <a:buFont typeface="Arial" panose="020B0604020202020204" pitchFamily="34" charset="0"/>
              <a:buChar char="•"/>
            </a:pPr>
            <a:r>
              <a:rPr lang="fr-FR" sz="1300" b="1" dirty="0">
                <a:latin typeface="Arial" panose="020B0604020202020204" pitchFamily="34" charset="0"/>
                <a:ea typeface="SimSun" panose="02010600030101010101" pitchFamily="2" charset="-122"/>
                <a:cs typeface="Arial" panose="020B0604020202020204" pitchFamily="34" charset="0"/>
              </a:rPr>
              <a:t>En matière d’infrastructure informatique, choix d’une logique de développement assisté pour la construction du SIGFP</a:t>
            </a:r>
          </a:p>
          <a:p>
            <a:pPr marL="534988" indent="-266700" algn="just">
              <a:lnSpc>
                <a:spcPct val="107000"/>
              </a:lnSpc>
              <a:spcAft>
                <a:spcPts val="800"/>
              </a:spcAft>
              <a:buFont typeface="Wingdings" panose="05000000000000000000" pitchFamily="2" charset="2"/>
              <a:buChar char=""/>
            </a:pPr>
            <a:r>
              <a:rPr lang="fr-FR" sz="1400" b="1" dirty="0">
                <a:solidFill>
                  <a:srgbClr val="0070C0"/>
                </a:solidFill>
                <a:latin typeface="Arial" panose="020B0604020202020204" pitchFamily="34" charset="0"/>
                <a:cs typeface="Arial" panose="020B0604020202020204" pitchFamily="34" charset="0"/>
              </a:rPr>
              <a:t>Ensuite l’indispensable adaptation du profil des acteurs</a:t>
            </a:r>
          </a:p>
          <a:p>
            <a:pPr marL="714375" indent="-179388" algn="just">
              <a:lnSpc>
                <a:spcPct val="107000"/>
              </a:lnSpc>
              <a:spcAft>
                <a:spcPts val="600"/>
              </a:spcAft>
              <a:buFont typeface="Arial" panose="020B0604020202020204" pitchFamily="34" charset="0"/>
              <a:buChar char="•"/>
            </a:pPr>
            <a:r>
              <a:rPr lang="fr-FR" sz="1300" b="1" dirty="0">
                <a:latin typeface="Arial" panose="020B0604020202020204" pitchFamily="34" charset="0"/>
                <a:ea typeface="SimSun" panose="02010600030101010101" pitchFamily="2" charset="-122"/>
                <a:cs typeface="Arial" panose="020B0604020202020204" pitchFamily="34" charset="0"/>
              </a:rPr>
              <a:t>Développement de modules de formation labellisés sur les principales innovations et évolutions en matière de GFP</a:t>
            </a:r>
          </a:p>
          <a:p>
            <a:pPr marL="714375" indent="-179388" algn="just">
              <a:lnSpc>
                <a:spcPct val="107000"/>
              </a:lnSpc>
              <a:spcAft>
                <a:spcPts val="600"/>
              </a:spcAft>
              <a:buFont typeface="Arial" panose="020B0604020202020204" pitchFamily="34" charset="0"/>
              <a:buChar char="•"/>
            </a:pPr>
            <a:r>
              <a:rPr lang="fr-FR" sz="1300" b="1" dirty="0">
                <a:latin typeface="Arial" panose="020B0604020202020204" pitchFamily="34" charset="0"/>
                <a:ea typeface="SimSun" panose="02010600030101010101" pitchFamily="2" charset="-122"/>
                <a:cs typeface="Arial" panose="020B0604020202020204" pitchFamily="34" charset="0"/>
              </a:rPr>
              <a:t>Promotion d’équipes de formateurs certifiés pour le déroulement des modules</a:t>
            </a:r>
          </a:p>
          <a:p>
            <a:pPr marL="714375" indent="-342900" algn="just">
              <a:lnSpc>
                <a:spcPct val="107000"/>
              </a:lnSpc>
              <a:spcAft>
                <a:spcPts val="600"/>
              </a:spcAft>
              <a:buFont typeface="Arial" panose="020B0604020202020204" pitchFamily="34" charset="0"/>
              <a:buChar char="•"/>
            </a:pPr>
            <a:r>
              <a:rPr lang="fr-FR" sz="1300" b="1" dirty="0">
                <a:latin typeface="Arial" panose="020B0604020202020204" pitchFamily="34" charset="0"/>
                <a:ea typeface="SimSun" panose="02010600030101010101" pitchFamily="2" charset="-122"/>
                <a:cs typeface="Arial" panose="020B0604020202020204" pitchFamily="34" charset="0"/>
              </a:rPr>
              <a:t>Mise en place de mécanisme de certification des connaissances techniques sur les réformes de la GFP</a:t>
            </a:r>
          </a:p>
          <a:p>
            <a:pPr marL="534988" indent="-266700" algn="just">
              <a:lnSpc>
                <a:spcPct val="107000"/>
              </a:lnSpc>
              <a:spcAft>
                <a:spcPts val="800"/>
              </a:spcAft>
              <a:buFont typeface="Wingdings" panose="05000000000000000000" pitchFamily="2" charset="2"/>
              <a:buChar char=""/>
              <a:tabLst>
                <a:tab pos="457200" algn="l"/>
              </a:tabLst>
            </a:pPr>
            <a:r>
              <a:rPr lang="fr-FR" sz="1400" b="1" dirty="0">
                <a:solidFill>
                  <a:srgbClr val="0070C0"/>
                </a:solidFill>
                <a:latin typeface="Arial" panose="020B0604020202020204" pitchFamily="34" charset="0"/>
                <a:cs typeface="Arial" panose="020B0604020202020204" pitchFamily="34" charset="0"/>
              </a:rPr>
              <a:t>Enfin l’institution d’un fichier de référence pour la promotion aux postes clef de la GFP</a:t>
            </a:r>
          </a:p>
          <a:p>
            <a:pPr marL="714375" indent="-179388">
              <a:spcAft>
                <a:spcPts val="600"/>
              </a:spcAft>
              <a:buFont typeface="Arial" panose="020B0604020202020204" pitchFamily="34" charset="0"/>
              <a:buChar char="•"/>
            </a:pPr>
            <a:r>
              <a:rPr lang="fr-FR" sz="1300" b="1" dirty="0">
                <a:latin typeface="Arial" panose="020B0604020202020204" pitchFamily="34" charset="0"/>
                <a:cs typeface="Arial" panose="020B0604020202020204" pitchFamily="34" charset="0"/>
              </a:rPr>
              <a:t>Identification des compétences clés pour la GFP</a:t>
            </a:r>
          </a:p>
          <a:p>
            <a:pPr marL="714375" indent="-179388">
              <a:spcAft>
                <a:spcPts val="600"/>
              </a:spcAft>
              <a:buFont typeface="Arial" panose="020B0604020202020204" pitchFamily="34" charset="0"/>
              <a:buChar char="•"/>
            </a:pPr>
            <a:r>
              <a:rPr lang="fr-FR" sz="1300" b="1" dirty="0">
                <a:latin typeface="Arial" panose="020B0604020202020204" pitchFamily="34" charset="0"/>
                <a:cs typeface="Arial" panose="020B0604020202020204" pitchFamily="34" charset="0"/>
              </a:rPr>
              <a:t>Etablissement du répertoire des cadres pour chacune des compétences clés</a:t>
            </a:r>
          </a:p>
          <a:p>
            <a:pPr marL="714375" indent="-179388">
              <a:spcAft>
                <a:spcPts val="600"/>
              </a:spcAft>
              <a:buFont typeface="Arial" panose="020B0604020202020204" pitchFamily="34" charset="0"/>
              <a:buChar char="•"/>
            </a:pPr>
            <a:r>
              <a:rPr lang="fr-FR" sz="1300" b="1" dirty="0">
                <a:latin typeface="Arial" panose="020B0604020202020204" pitchFamily="34" charset="0"/>
                <a:cs typeface="Arial" panose="020B0604020202020204" pitchFamily="34" charset="0"/>
              </a:rPr>
              <a:t>Définition d’une procédure de sélection des cadres dans les fichiers nationaux pour la promotion aux postes clés.</a:t>
            </a:r>
          </a:p>
        </p:txBody>
      </p:sp>
      <p:sp>
        <p:nvSpPr>
          <p:cNvPr id="7" name="Rectangle 6"/>
          <p:cNvSpPr/>
          <p:nvPr/>
        </p:nvSpPr>
        <p:spPr>
          <a:xfrm>
            <a:off x="6400800" y="997190"/>
            <a:ext cx="5560291" cy="4507260"/>
          </a:xfrm>
          <a:prstGeom prst="rect">
            <a:avLst/>
          </a:prstGeom>
        </p:spPr>
        <p:txBody>
          <a:bodyPr wrap="square">
            <a:spAutoFit/>
          </a:bodyPr>
          <a:lstStyle/>
          <a:p>
            <a:pPr marL="268288" indent="-268288" algn="just">
              <a:lnSpc>
                <a:spcPct val="107000"/>
              </a:lnSpc>
              <a:spcAft>
                <a:spcPts val="800"/>
              </a:spcAft>
              <a:buFont typeface="+mj-lt"/>
              <a:buAutoNum type="romanUcPeriod" startAt="2"/>
            </a:pPr>
            <a:r>
              <a:rPr lang="fr-CA" sz="1600" b="1" dirty="0">
                <a:solidFill>
                  <a:srgbClr val="0070C0"/>
                </a:solidFill>
                <a:latin typeface="Arial" panose="020B0604020202020204" pitchFamily="34" charset="0"/>
                <a:cs typeface="Arial" panose="020B0604020202020204" pitchFamily="34" charset="0"/>
              </a:rPr>
              <a:t>Valorisation des résultats</a:t>
            </a:r>
          </a:p>
          <a:p>
            <a:pPr marL="534988" indent="-254000" algn="just">
              <a:lnSpc>
                <a:spcPct val="107000"/>
              </a:lnSpc>
              <a:spcAft>
                <a:spcPts val="600"/>
              </a:spcAft>
              <a:buFont typeface="Wingdings" panose="05000000000000000000" pitchFamily="2" charset="2"/>
              <a:buChar char=""/>
            </a:pPr>
            <a:r>
              <a:rPr lang="fr-CA" sz="1400" b="1" dirty="0">
                <a:solidFill>
                  <a:srgbClr val="0070C0"/>
                </a:solidFill>
                <a:latin typeface="Arial" panose="020B0604020202020204" pitchFamily="34" charset="0"/>
                <a:cs typeface="Arial" panose="020B0604020202020204" pitchFamily="34" charset="0"/>
              </a:rPr>
              <a:t>Restructuration des organes en charge des fonctions économiques et financières dans les ministères sectoriels </a:t>
            </a:r>
          </a:p>
          <a:p>
            <a:pPr marL="714375" indent="-179388" algn="just">
              <a:lnSpc>
                <a:spcPct val="107000"/>
              </a:lnSpc>
              <a:spcAft>
                <a:spcPts val="600"/>
              </a:spcAft>
              <a:buFont typeface="Arial" panose="020B0604020202020204" pitchFamily="34" charset="0"/>
              <a:buChar char="•"/>
            </a:pPr>
            <a:r>
              <a:rPr lang="fr-CA" sz="1300" b="1" dirty="0">
                <a:latin typeface="Arial" panose="020B0604020202020204" pitchFamily="34" charset="0"/>
                <a:ea typeface="SimSun" panose="02010600030101010101" pitchFamily="2" charset="-122"/>
                <a:cs typeface="Arial" panose="020B0604020202020204" pitchFamily="34" charset="0"/>
              </a:rPr>
              <a:t>Consécration d’une fonction financière ministérielle unifiée; </a:t>
            </a:r>
          </a:p>
          <a:p>
            <a:pPr marL="714375" indent="-179388" algn="just">
              <a:lnSpc>
                <a:spcPct val="107000"/>
              </a:lnSpc>
              <a:spcAft>
                <a:spcPts val="600"/>
              </a:spcAft>
              <a:buFont typeface="Arial" panose="020B0604020202020204" pitchFamily="34" charset="0"/>
              <a:buChar char="•"/>
            </a:pPr>
            <a:r>
              <a:rPr lang="fr-CA" sz="1300" b="1" dirty="0">
                <a:latin typeface="Arial" panose="020B0604020202020204" pitchFamily="34" charset="0"/>
                <a:ea typeface="SimSun" panose="02010600030101010101" pitchFamily="2" charset="-122"/>
                <a:cs typeface="Arial" panose="020B0604020202020204" pitchFamily="34" charset="0"/>
              </a:rPr>
              <a:t>Fusion de la direction de la programmation et de la prospective avec la direction de l’administration et des finances et création des Directions de la Planification, de l’Administration et des Finances (DPAF) </a:t>
            </a:r>
          </a:p>
          <a:p>
            <a:pPr>
              <a:lnSpc>
                <a:spcPct val="150000"/>
              </a:lnSpc>
            </a:pPr>
            <a:endParaRPr lang="fr-CA" sz="1200" b="1" dirty="0">
              <a:latin typeface="Arial" panose="020B0604020202020204" pitchFamily="34" charset="0"/>
              <a:cs typeface="Arial" panose="020B0604020202020204" pitchFamily="34" charset="0"/>
            </a:endParaRPr>
          </a:p>
          <a:p>
            <a:pPr marL="534988" indent="-254000" algn="just">
              <a:lnSpc>
                <a:spcPct val="107000"/>
              </a:lnSpc>
              <a:spcAft>
                <a:spcPts val="600"/>
              </a:spcAft>
              <a:buFont typeface="Wingdings" panose="05000000000000000000" pitchFamily="2" charset="2"/>
              <a:buChar char=""/>
            </a:pPr>
            <a:r>
              <a:rPr lang="fr-CA" sz="1400" b="1" dirty="0">
                <a:solidFill>
                  <a:srgbClr val="0070C0"/>
                </a:solidFill>
                <a:latin typeface="Arial" panose="020B0604020202020204" pitchFamily="34" charset="0"/>
                <a:cs typeface="Arial" panose="020B0604020202020204" pitchFamily="34" charset="0"/>
              </a:rPr>
              <a:t>Création des Unités d’Appui aux programmes pour aider les responsables de programmes, ordonnateurs délégués dans les travaux de :</a:t>
            </a:r>
          </a:p>
          <a:p>
            <a:pPr marL="714375" indent="-179388" algn="just">
              <a:lnSpc>
                <a:spcPct val="107000"/>
              </a:lnSpc>
              <a:spcAft>
                <a:spcPts val="600"/>
              </a:spcAft>
              <a:buFont typeface="Arial" panose="020B0604020202020204" pitchFamily="34" charset="0"/>
              <a:buChar char="•"/>
            </a:pPr>
            <a:r>
              <a:rPr lang="fr-CA" sz="1300" b="1" dirty="0">
                <a:latin typeface="Arial" panose="020B0604020202020204" pitchFamily="34" charset="0"/>
                <a:ea typeface="SimSun" panose="02010600030101010101" pitchFamily="2" charset="-122"/>
                <a:cs typeface="Arial" panose="020B0604020202020204" pitchFamily="34" charset="0"/>
              </a:rPr>
              <a:t>programmation et suivi évaluation;</a:t>
            </a:r>
          </a:p>
          <a:p>
            <a:pPr marL="714375" indent="-179388" algn="just">
              <a:lnSpc>
                <a:spcPct val="107000"/>
              </a:lnSpc>
              <a:spcAft>
                <a:spcPts val="600"/>
              </a:spcAft>
              <a:buFont typeface="Arial" panose="020B0604020202020204" pitchFamily="34" charset="0"/>
              <a:buChar char="•"/>
            </a:pPr>
            <a:r>
              <a:rPr lang="fr-CA" sz="1300" b="1" dirty="0">
                <a:latin typeface="Arial" panose="020B0604020202020204" pitchFamily="34" charset="0"/>
                <a:ea typeface="SimSun" panose="02010600030101010101" pitchFamily="2" charset="-122"/>
                <a:cs typeface="Arial" panose="020B0604020202020204" pitchFamily="34" charset="0"/>
              </a:rPr>
              <a:t>passation des marchés</a:t>
            </a:r>
          </a:p>
          <a:p>
            <a:pPr marL="714375" indent="-179388" algn="just">
              <a:lnSpc>
                <a:spcPct val="107000"/>
              </a:lnSpc>
              <a:spcAft>
                <a:spcPts val="600"/>
              </a:spcAft>
              <a:buFont typeface="Arial" panose="020B0604020202020204" pitchFamily="34" charset="0"/>
              <a:buChar char="•"/>
            </a:pPr>
            <a:r>
              <a:rPr lang="fr-CA" sz="1300" b="1" dirty="0">
                <a:latin typeface="Arial" panose="020B0604020202020204" pitchFamily="34" charset="0"/>
                <a:ea typeface="SimSun" panose="02010600030101010101" pitchFamily="2" charset="-122"/>
                <a:cs typeface="Arial" panose="020B0604020202020204" pitchFamily="34" charset="0"/>
              </a:rPr>
              <a:t>gestion financière</a:t>
            </a:r>
          </a:p>
        </p:txBody>
      </p:sp>
      <p:sp>
        <p:nvSpPr>
          <p:cNvPr id="3" name="Ellipse 2">
            <a:extLst>
              <a:ext uri="{FF2B5EF4-FFF2-40B4-BE49-F238E27FC236}">
                <a16:creationId xmlns:a16="http://schemas.microsoft.com/office/drawing/2014/main" id="{5FDC3534-AF70-AB98-8611-B632887C49CD}"/>
              </a:ext>
            </a:extLst>
          </p:cNvPr>
          <p:cNvSpPr/>
          <p:nvPr/>
        </p:nvSpPr>
        <p:spPr>
          <a:xfrm>
            <a:off x="142240" y="37376"/>
            <a:ext cx="835742" cy="771156"/>
          </a:xfrm>
          <a:prstGeom prst="ellipse">
            <a:avLst/>
          </a:prstGeom>
          <a:solidFill>
            <a:schemeClr val="bg1">
              <a:lumMod val="95000"/>
            </a:schemeClr>
          </a:solidFill>
          <a:ln>
            <a:noFill/>
          </a:ln>
          <a:scene3d>
            <a:camera prst="perspectiveContrastingRightFacing"/>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fr-FR" sz="2800" b="1" dirty="0">
                <a:ln w="0"/>
                <a:solidFill>
                  <a:schemeClr val="tx1"/>
                </a:solidFill>
                <a:latin typeface="Garamond" panose="02020404030301010803" pitchFamily="18" charset="0"/>
              </a:rPr>
              <a:t>III</a:t>
            </a:r>
          </a:p>
        </p:txBody>
      </p:sp>
      <p:sp>
        <p:nvSpPr>
          <p:cNvPr id="5" name="Title 1">
            <a:extLst>
              <a:ext uri="{FF2B5EF4-FFF2-40B4-BE49-F238E27FC236}">
                <a16:creationId xmlns:a16="http://schemas.microsoft.com/office/drawing/2014/main" id="{D5353755-D12C-7641-2D05-EE92022616E3}"/>
              </a:ext>
            </a:extLst>
          </p:cNvPr>
          <p:cNvSpPr txBox="1">
            <a:spLocks/>
          </p:cNvSpPr>
          <p:nvPr/>
        </p:nvSpPr>
        <p:spPr>
          <a:xfrm>
            <a:off x="820420" y="192405"/>
            <a:ext cx="11371580" cy="4578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800" b="1" dirty="0">
                <a:solidFill>
                  <a:schemeClr val="accent1"/>
                </a:solidFill>
                <a:latin typeface="Arial" panose="020B0604020202020204" pitchFamily="34" charset="0"/>
                <a:cs typeface="Arial" panose="020B0604020202020204" pitchFamily="34" charset="0"/>
              </a:rPr>
              <a:t>Mise en œuvre de la réforme : les paramètres d’action (1/3)</a:t>
            </a:r>
          </a:p>
        </p:txBody>
      </p:sp>
    </p:spTree>
    <p:extLst>
      <p:ext uri="{BB962C8B-B14F-4D97-AF65-F5344CB8AC3E}">
        <p14:creationId xmlns:p14="http://schemas.microsoft.com/office/powerpoint/2010/main" val="332030133"/>
      </p:ext>
    </p:extLst>
  </p:cSld>
  <p:clrMapOvr>
    <a:masterClrMapping/>
  </p:clrMapOvr>
  <p:transition>
    <p:cover/>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61"/>
            <a:lum/>
          </a:blip>
          <a:srcRect/>
          <a:stretch>
            <a:fillRect l="-1000" r="-1000"/>
          </a:stretch>
        </a:blipFill>
        <a:effectLst/>
      </p:bgPr>
    </p:bg>
    <p:spTree>
      <p:nvGrpSpPr>
        <p:cNvPr id="1" name=""/>
        <p:cNvGrpSpPr/>
        <p:nvPr/>
      </p:nvGrpSpPr>
      <p:grpSpPr>
        <a:xfrm>
          <a:off x="0" y="0"/>
          <a:ext cx="0" cy="0"/>
          <a:chOff x="0" y="0"/>
          <a:chExt cx="0" cy="0"/>
        </a:xfrm>
      </p:grpSpPr>
      <p:sp>
        <p:nvSpPr>
          <p:cNvPr id="4" name="Espace réservé du texte 2">
            <a:extLst>
              <a:ext uri="{FF2B5EF4-FFF2-40B4-BE49-F238E27FC236}">
                <a16:creationId xmlns:a16="http://schemas.microsoft.com/office/drawing/2014/main" id="{00044273-16D2-E329-3AF8-4CC89A6CD65E}"/>
              </a:ext>
            </a:extLst>
          </p:cNvPr>
          <p:cNvSpPr txBox="1">
            <a:spLocks/>
          </p:cNvSpPr>
          <p:nvPr/>
        </p:nvSpPr>
        <p:spPr>
          <a:xfrm>
            <a:off x="592854" y="947357"/>
            <a:ext cx="11230166" cy="5791047"/>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60475" lvl="4" indent="-342900">
              <a:buFont typeface="Arial" panose="020B0604020202020204" pitchFamily="34" charset="0"/>
              <a:buChar char="•"/>
            </a:pPr>
            <a:endParaRPr lang="fr-FR">
              <a:latin typeface="Segoe UI" panose="020B0502040204020203" pitchFamily="34" charset="0"/>
              <a:ea typeface="SimSun" panose="02010600030101010101" pitchFamily="2" charset="-122"/>
              <a:cs typeface="Times New Roman" panose="02020603050405020304" pitchFamily="18" charset="0"/>
            </a:endParaRPr>
          </a:p>
          <a:p>
            <a:endParaRPr lang="fr-FR" dirty="0"/>
          </a:p>
        </p:txBody>
      </p:sp>
      <p:graphicFrame>
        <p:nvGraphicFramePr>
          <p:cNvPr id="6" name="Diagramme 5">
            <a:extLst>
              <a:ext uri="{FF2B5EF4-FFF2-40B4-BE49-F238E27FC236}">
                <a16:creationId xmlns:a16="http://schemas.microsoft.com/office/drawing/2014/main" id="{1AAD4EAE-9DEA-E187-5DCA-B7C5AADFAD4A}"/>
              </a:ext>
            </a:extLst>
          </p:cNvPr>
          <p:cNvGraphicFramePr/>
          <p:nvPr>
            <p:extLst>
              <p:ext uri="{D42A27DB-BD31-4B8C-83A1-F6EECF244321}">
                <p14:modId xmlns:p14="http://schemas.microsoft.com/office/powerpoint/2010/main" val="3727843968"/>
              </p:ext>
            </p:extLst>
          </p:nvPr>
        </p:nvGraphicFramePr>
        <p:xfrm>
          <a:off x="71152" y="1098082"/>
          <a:ext cx="5179809" cy="52767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Tableau 7">
            <a:extLst>
              <a:ext uri="{FF2B5EF4-FFF2-40B4-BE49-F238E27FC236}">
                <a16:creationId xmlns:a16="http://schemas.microsoft.com/office/drawing/2014/main" id="{1FB80AFD-00BD-2495-9E2A-0D47D592CA2F}"/>
              </a:ext>
            </a:extLst>
          </p:cNvPr>
          <p:cNvGraphicFramePr>
            <a:graphicFrameLocks noGrp="1"/>
          </p:cNvGraphicFramePr>
          <p:nvPr>
            <p:extLst>
              <p:ext uri="{D42A27DB-BD31-4B8C-83A1-F6EECF244321}">
                <p14:modId xmlns:p14="http://schemas.microsoft.com/office/powerpoint/2010/main" val="474351663"/>
              </p:ext>
            </p:extLst>
          </p:nvPr>
        </p:nvGraphicFramePr>
        <p:xfrm>
          <a:off x="5330283" y="1064629"/>
          <a:ext cx="6840539" cy="5782510"/>
        </p:xfrm>
        <a:graphic>
          <a:graphicData uri="http://schemas.openxmlformats.org/drawingml/2006/table">
            <a:tbl>
              <a:tblPr>
                <a:tableStyleId>{5C22544A-7EE6-4342-B048-85BDC9FD1C3A}</a:tableStyleId>
              </a:tblPr>
              <a:tblGrid>
                <a:gridCol w="2570233">
                  <a:extLst>
                    <a:ext uri="{9D8B030D-6E8A-4147-A177-3AD203B41FA5}">
                      <a16:colId xmlns:a16="http://schemas.microsoft.com/office/drawing/2014/main" val="3031863624"/>
                    </a:ext>
                  </a:extLst>
                </a:gridCol>
                <a:gridCol w="1052866">
                  <a:extLst>
                    <a:ext uri="{9D8B030D-6E8A-4147-A177-3AD203B41FA5}">
                      <a16:colId xmlns:a16="http://schemas.microsoft.com/office/drawing/2014/main" val="1283848459"/>
                    </a:ext>
                  </a:extLst>
                </a:gridCol>
                <a:gridCol w="108383">
                  <a:extLst>
                    <a:ext uri="{9D8B030D-6E8A-4147-A177-3AD203B41FA5}">
                      <a16:colId xmlns:a16="http://schemas.microsoft.com/office/drawing/2014/main" val="551953288"/>
                    </a:ext>
                  </a:extLst>
                </a:gridCol>
                <a:gridCol w="771070">
                  <a:extLst>
                    <a:ext uri="{9D8B030D-6E8A-4147-A177-3AD203B41FA5}">
                      <a16:colId xmlns:a16="http://schemas.microsoft.com/office/drawing/2014/main" val="2344252181"/>
                    </a:ext>
                  </a:extLst>
                </a:gridCol>
                <a:gridCol w="1300658">
                  <a:extLst>
                    <a:ext uri="{9D8B030D-6E8A-4147-A177-3AD203B41FA5}">
                      <a16:colId xmlns:a16="http://schemas.microsoft.com/office/drawing/2014/main" val="1331232231"/>
                    </a:ext>
                  </a:extLst>
                </a:gridCol>
                <a:gridCol w="1037329">
                  <a:extLst>
                    <a:ext uri="{9D8B030D-6E8A-4147-A177-3AD203B41FA5}">
                      <a16:colId xmlns:a16="http://schemas.microsoft.com/office/drawing/2014/main" val="1748471536"/>
                    </a:ext>
                  </a:extLst>
                </a:gridCol>
              </a:tblGrid>
              <a:tr h="211421">
                <a:tc gridSpan="2">
                  <a:txBody>
                    <a:bodyPr/>
                    <a:lstStyle/>
                    <a:p>
                      <a:pPr algn="ctr" fontAlgn="b"/>
                      <a:r>
                        <a:rPr lang="fr-BE" sz="1400" b="1" u="none" strike="noStrike" dirty="0">
                          <a:solidFill>
                            <a:schemeClr val="tx1"/>
                          </a:solidFill>
                          <a:effectLst/>
                        </a:rPr>
                        <a:t>Référentiel administratif</a:t>
                      </a:r>
                      <a:endParaRPr lang="fr-BE" sz="1400" b="1" i="0" u="none" strike="noStrike" dirty="0">
                        <a:solidFill>
                          <a:schemeClr val="tx1"/>
                        </a:solidFill>
                        <a:effectLst/>
                        <a:latin typeface="Arial" panose="020B0604020202020204" pitchFamily="34" charset="0"/>
                      </a:endParaRPr>
                    </a:p>
                  </a:txBody>
                  <a:tcPr marL="7620" marR="7620" marT="7620" marB="0" anchor="b"/>
                </a:tc>
                <a:tc hMerge="1">
                  <a:txBody>
                    <a:bodyPr/>
                    <a:lstStyle/>
                    <a:p>
                      <a:endParaRPr lang="fr-BE"/>
                    </a:p>
                  </a:txBody>
                  <a:tcPr/>
                </a:tc>
                <a:tc rowSpan="6">
                  <a:txBody>
                    <a:bodyPr/>
                    <a:lstStyle/>
                    <a:p>
                      <a:pPr algn="ctr" fontAlgn="b"/>
                      <a:r>
                        <a:rPr lang="fr-BE" sz="1400" b="1" u="none" strike="noStrike" dirty="0">
                          <a:solidFill>
                            <a:schemeClr val="tx1">
                              <a:lumMod val="75000"/>
                              <a:lumOff val="25000"/>
                            </a:schemeClr>
                          </a:solidFill>
                          <a:effectLst/>
                        </a:rPr>
                        <a:t> </a:t>
                      </a:r>
                      <a:endParaRPr lang="fr-BE" sz="1400" b="1" i="0" u="none" strike="noStrike" dirty="0">
                        <a:solidFill>
                          <a:schemeClr val="tx1">
                            <a:lumMod val="75000"/>
                            <a:lumOff val="25000"/>
                          </a:schemeClr>
                        </a:solidFill>
                        <a:effectLst/>
                        <a:latin typeface="Arial" panose="020B0604020202020204" pitchFamily="34" charset="0"/>
                      </a:endParaRPr>
                    </a:p>
                  </a:txBody>
                  <a:tcPr marL="7620" marR="7620" marT="7620" marB="0" anchor="ctr"/>
                </a:tc>
                <a:tc gridSpan="3">
                  <a:txBody>
                    <a:bodyPr/>
                    <a:lstStyle/>
                    <a:p>
                      <a:pPr algn="ctr" fontAlgn="b"/>
                      <a:r>
                        <a:rPr lang="fr-BE" sz="1400" b="1" u="none" strike="noStrike" dirty="0">
                          <a:solidFill>
                            <a:schemeClr val="tx1"/>
                          </a:solidFill>
                          <a:effectLst/>
                        </a:rPr>
                        <a:t>Structure programmatique</a:t>
                      </a:r>
                      <a:endParaRPr lang="fr-BE" sz="1400" b="1" i="0" u="none" strike="noStrike" dirty="0">
                        <a:solidFill>
                          <a:schemeClr val="tx1"/>
                        </a:solidFill>
                        <a:effectLst/>
                        <a:latin typeface="Arial" panose="020B0604020202020204" pitchFamily="34" charset="0"/>
                      </a:endParaRPr>
                    </a:p>
                  </a:txBody>
                  <a:tcPr marL="7620" marR="7620" marT="7620" marB="0" anchor="b"/>
                </a:tc>
                <a:tc hMerge="1">
                  <a:txBody>
                    <a:bodyPr/>
                    <a:lstStyle/>
                    <a:p>
                      <a:endParaRPr lang="fr-BE"/>
                    </a:p>
                  </a:txBody>
                  <a:tcPr/>
                </a:tc>
                <a:tc hMerge="1">
                  <a:txBody>
                    <a:bodyPr/>
                    <a:lstStyle/>
                    <a:p>
                      <a:pPr algn="ctr" fontAlgn="b"/>
                      <a:endParaRPr lang="fr-BE" sz="1400" b="1" i="0" u="none" strike="noStrike" dirty="0">
                        <a:solidFill>
                          <a:schemeClr val="tx2"/>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3414228495"/>
                  </a:ext>
                </a:extLst>
              </a:tr>
              <a:tr h="211421">
                <a:tc>
                  <a:txBody>
                    <a:bodyPr/>
                    <a:lstStyle/>
                    <a:p>
                      <a:pPr marL="88900" indent="0" algn="l" fontAlgn="b"/>
                      <a:r>
                        <a:rPr lang="fr-BE" sz="1600" b="1" u="none" strike="noStrike" dirty="0">
                          <a:solidFill>
                            <a:schemeClr val="tx1">
                              <a:lumMod val="75000"/>
                              <a:lumOff val="25000"/>
                            </a:schemeClr>
                          </a:solidFill>
                          <a:effectLst/>
                        </a:rPr>
                        <a:t>Unités d’administration </a:t>
                      </a:r>
                      <a:endParaRPr lang="fr-BE" sz="1600" b="1" i="0" u="none" strike="noStrike" dirty="0">
                        <a:solidFill>
                          <a:schemeClr val="tx1">
                            <a:lumMod val="75000"/>
                            <a:lumOff val="25000"/>
                          </a:schemeClr>
                        </a:solidFill>
                        <a:effectLst/>
                        <a:latin typeface="Arial" panose="020B0604020202020204" pitchFamily="34" charset="0"/>
                      </a:endParaRPr>
                    </a:p>
                  </a:txBody>
                  <a:tcPr marL="7620" marR="7620" marT="7620" marB="0" anchor="b"/>
                </a:tc>
                <a:tc>
                  <a:txBody>
                    <a:bodyPr/>
                    <a:lstStyle/>
                    <a:p>
                      <a:pPr algn="ctr" fontAlgn="b"/>
                      <a:r>
                        <a:rPr lang="fr-BE" sz="1400" b="1" u="none" strike="noStrike" dirty="0">
                          <a:solidFill>
                            <a:schemeClr val="tx1">
                              <a:lumMod val="75000"/>
                              <a:lumOff val="25000"/>
                            </a:schemeClr>
                          </a:solidFill>
                          <a:effectLst/>
                        </a:rPr>
                        <a:t>Nombre</a:t>
                      </a:r>
                      <a:endParaRPr lang="fr-BE" sz="1400" b="1" i="0" u="none" strike="noStrike" dirty="0">
                        <a:solidFill>
                          <a:schemeClr val="tx1">
                            <a:lumMod val="75000"/>
                            <a:lumOff val="25000"/>
                          </a:schemeClr>
                        </a:solidFill>
                        <a:effectLst/>
                        <a:latin typeface="Arial" panose="020B0604020202020204" pitchFamily="34" charset="0"/>
                      </a:endParaRPr>
                    </a:p>
                  </a:txBody>
                  <a:tcPr marL="7620" marR="7620" marT="7620" marB="0" anchor="b"/>
                </a:tc>
                <a:tc vMerge="1">
                  <a:txBody>
                    <a:bodyPr/>
                    <a:lstStyle/>
                    <a:p>
                      <a:endParaRPr lang="fr-BE"/>
                    </a:p>
                  </a:txBody>
                  <a:tcPr/>
                </a:tc>
                <a:tc gridSpan="2">
                  <a:txBody>
                    <a:bodyPr/>
                    <a:lstStyle/>
                    <a:p>
                      <a:pPr algn="l" fontAlgn="b"/>
                      <a:r>
                        <a:rPr lang="fr-BE" sz="1400" b="1" u="none" strike="noStrike" dirty="0">
                          <a:solidFill>
                            <a:schemeClr val="tx1">
                              <a:lumMod val="75000"/>
                              <a:lumOff val="25000"/>
                            </a:schemeClr>
                          </a:solidFill>
                          <a:effectLst/>
                        </a:rPr>
                        <a:t>Eléments </a:t>
                      </a:r>
                      <a:endParaRPr lang="fr-BE" sz="1400" b="1" i="0" u="none" strike="noStrike" dirty="0">
                        <a:solidFill>
                          <a:schemeClr val="tx1">
                            <a:lumMod val="75000"/>
                            <a:lumOff val="25000"/>
                          </a:schemeClr>
                        </a:solidFill>
                        <a:effectLst/>
                        <a:latin typeface="Arial" panose="020B0604020202020204" pitchFamily="34" charset="0"/>
                      </a:endParaRPr>
                    </a:p>
                  </a:txBody>
                  <a:tcPr marL="7620" marR="7620" marT="7620" marB="0" anchor="b"/>
                </a:tc>
                <a:tc hMerge="1">
                  <a:txBody>
                    <a:bodyPr/>
                    <a:lstStyle/>
                    <a:p>
                      <a:pPr algn="ctr" fontAlgn="b"/>
                      <a:r>
                        <a:rPr lang="fr-BE" sz="1400" u="none" strike="noStrike" dirty="0">
                          <a:solidFill>
                            <a:schemeClr val="accent3"/>
                          </a:solidFill>
                          <a:effectLst/>
                        </a:rPr>
                        <a:t>Nombre</a:t>
                      </a:r>
                      <a:endParaRPr lang="fr-BE" sz="1400" b="0" i="0" u="none" strike="noStrike" dirty="0">
                        <a:solidFill>
                          <a:schemeClr val="accent3"/>
                        </a:solidFill>
                        <a:effectLst/>
                        <a:latin typeface="Arial" panose="020B0604020202020204" pitchFamily="34" charset="0"/>
                      </a:endParaRPr>
                    </a:p>
                  </a:txBody>
                  <a:tcPr marL="7620" marR="7620" marT="7620" marB="0" anchor="b"/>
                </a:tc>
                <a:tc>
                  <a:txBody>
                    <a:bodyPr/>
                    <a:lstStyle/>
                    <a:p>
                      <a:pPr algn="ctr" fontAlgn="b"/>
                      <a:r>
                        <a:rPr lang="fr-BE" sz="1400" b="1" u="none" strike="noStrike" dirty="0">
                          <a:solidFill>
                            <a:schemeClr val="tx1">
                              <a:lumMod val="75000"/>
                              <a:lumOff val="25000"/>
                            </a:schemeClr>
                          </a:solidFill>
                          <a:effectLst/>
                        </a:rPr>
                        <a:t>Nombre</a:t>
                      </a:r>
                      <a:endParaRPr lang="fr-BE" sz="1100" b="1" i="0" u="none" strike="noStrike" dirty="0">
                        <a:solidFill>
                          <a:schemeClr val="tx1">
                            <a:lumMod val="75000"/>
                            <a:lumOff val="25000"/>
                          </a:schemeClr>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3846539995"/>
                  </a:ext>
                </a:extLst>
              </a:tr>
              <a:tr h="396414">
                <a:tc>
                  <a:txBody>
                    <a:bodyPr/>
                    <a:lstStyle/>
                    <a:p>
                      <a:pPr marL="177800" indent="0" algn="l" fontAlgn="b"/>
                      <a:r>
                        <a:rPr lang="fr-BE" sz="1600" u="none" strike="noStrike" dirty="0">
                          <a:effectLst/>
                        </a:rPr>
                        <a:t>Ministère</a:t>
                      </a:r>
                      <a:endParaRPr lang="fr-BE" sz="1600" b="0"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b"/>
                      <a:r>
                        <a:rPr lang="fr-BE" sz="1600" u="none" strike="noStrike" dirty="0">
                          <a:effectLst/>
                        </a:rPr>
                        <a:t>21</a:t>
                      </a:r>
                      <a:endParaRPr lang="fr-BE" sz="1600" b="0" i="0" u="none" strike="noStrike" dirty="0">
                        <a:solidFill>
                          <a:srgbClr val="000000"/>
                        </a:solidFill>
                        <a:effectLst/>
                        <a:latin typeface="Arial" panose="020B0604020202020204" pitchFamily="34" charset="0"/>
                      </a:endParaRPr>
                    </a:p>
                  </a:txBody>
                  <a:tcPr marL="7620" marR="7620" marT="7620" marB="0" anchor="ctr"/>
                </a:tc>
                <a:tc vMerge="1">
                  <a:txBody>
                    <a:bodyPr/>
                    <a:lstStyle/>
                    <a:p>
                      <a:endParaRPr lang="fr-BE"/>
                    </a:p>
                  </a:txBody>
                  <a:tcPr/>
                </a:tc>
                <a:tc gridSpan="2">
                  <a:txBody>
                    <a:bodyPr/>
                    <a:lstStyle/>
                    <a:p>
                      <a:pPr algn="l" fontAlgn="b"/>
                      <a:r>
                        <a:rPr lang="fr-BE" sz="1600" u="none" strike="noStrike" dirty="0">
                          <a:effectLst/>
                        </a:rPr>
                        <a:t>Programmes</a:t>
                      </a:r>
                      <a:endParaRPr lang="fr-BE" sz="1600" b="0" i="0" u="none" strike="noStrike" dirty="0">
                        <a:solidFill>
                          <a:srgbClr val="000000"/>
                        </a:solidFill>
                        <a:effectLst/>
                        <a:latin typeface="Arial" panose="020B0604020202020204" pitchFamily="34" charset="0"/>
                      </a:endParaRPr>
                    </a:p>
                  </a:txBody>
                  <a:tcPr marL="7620" marR="7620" marT="7620" marB="0" anchor="ctr"/>
                </a:tc>
                <a:tc hMerge="1">
                  <a:txBody>
                    <a:bodyPr/>
                    <a:lstStyle/>
                    <a:p>
                      <a:pPr algn="ctr" fontAlgn="b"/>
                      <a:r>
                        <a:rPr lang="fr-BE" sz="1400" u="none" strike="noStrike" dirty="0">
                          <a:effectLst/>
                        </a:rPr>
                        <a:t>86</a:t>
                      </a:r>
                      <a:endParaRPr lang="fr-BE" sz="1400" b="0"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b"/>
                      <a:r>
                        <a:rPr lang="fr-BE" sz="1600" u="none" strike="noStrike" dirty="0">
                          <a:effectLst/>
                        </a:rPr>
                        <a:t>86</a:t>
                      </a:r>
                      <a:endParaRPr lang="fr-BE" sz="1200" b="0" i="0" u="none" strike="noStrike" dirty="0">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2001785424"/>
                  </a:ext>
                </a:extLst>
              </a:tr>
              <a:tr h="211421">
                <a:tc>
                  <a:txBody>
                    <a:bodyPr/>
                    <a:lstStyle/>
                    <a:p>
                      <a:pPr marL="177800" indent="0" algn="l" fontAlgn="b"/>
                      <a:r>
                        <a:rPr lang="fr-BE" sz="1600" u="none" strike="noStrike" kern="1200" dirty="0">
                          <a:solidFill>
                            <a:schemeClr val="dk1"/>
                          </a:solidFill>
                          <a:effectLst/>
                          <a:latin typeface="+mn-lt"/>
                          <a:ea typeface="+mn-ea"/>
                          <a:cs typeface="+mn-cs"/>
                        </a:rPr>
                        <a:t>Institution de l'Etat</a:t>
                      </a:r>
                    </a:p>
                  </a:txBody>
                  <a:tcPr marL="7620" marR="7620" marT="7620" marB="0" anchor="ctr"/>
                </a:tc>
                <a:tc>
                  <a:txBody>
                    <a:bodyPr/>
                    <a:lstStyle/>
                    <a:p>
                      <a:pPr algn="ctr" fontAlgn="b"/>
                      <a:r>
                        <a:rPr lang="fr-BE" sz="1600" u="none" strike="noStrike" dirty="0">
                          <a:effectLst/>
                        </a:rPr>
                        <a:t>15</a:t>
                      </a:r>
                      <a:endParaRPr lang="fr-BE" sz="1600" b="0" i="0" u="none" strike="noStrike" dirty="0">
                        <a:solidFill>
                          <a:srgbClr val="000000"/>
                        </a:solidFill>
                        <a:effectLst/>
                        <a:latin typeface="Arial" panose="020B0604020202020204" pitchFamily="34" charset="0"/>
                      </a:endParaRPr>
                    </a:p>
                  </a:txBody>
                  <a:tcPr marL="7620" marR="7620" marT="7620" marB="0" anchor="ctr"/>
                </a:tc>
                <a:tc vMerge="1">
                  <a:txBody>
                    <a:bodyPr/>
                    <a:lstStyle/>
                    <a:p>
                      <a:endParaRPr lang="fr-BE"/>
                    </a:p>
                  </a:txBody>
                  <a:tcPr/>
                </a:tc>
                <a:tc gridSpan="2">
                  <a:txBody>
                    <a:bodyPr/>
                    <a:lstStyle/>
                    <a:p>
                      <a:pPr algn="l" fontAlgn="b"/>
                      <a:r>
                        <a:rPr lang="fr-BE" sz="1600" u="none" strike="noStrike" dirty="0">
                          <a:effectLst/>
                        </a:rPr>
                        <a:t>Dotations</a:t>
                      </a:r>
                      <a:endParaRPr lang="fr-BE" sz="1600" b="0" i="0" u="none" strike="noStrike" dirty="0">
                        <a:solidFill>
                          <a:srgbClr val="000000"/>
                        </a:solidFill>
                        <a:effectLst/>
                        <a:latin typeface="Arial" panose="020B0604020202020204" pitchFamily="34" charset="0"/>
                      </a:endParaRPr>
                    </a:p>
                  </a:txBody>
                  <a:tcPr marL="7620" marR="7620" marT="7620" marB="0" anchor="ctr"/>
                </a:tc>
                <a:tc hMerge="1">
                  <a:txBody>
                    <a:bodyPr/>
                    <a:lstStyle/>
                    <a:p>
                      <a:pPr algn="ctr" fontAlgn="b"/>
                      <a:r>
                        <a:rPr lang="fr-BE" sz="1400" u="none" strike="noStrike" dirty="0">
                          <a:effectLst/>
                        </a:rPr>
                        <a:t>15</a:t>
                      </a:r>
                      <a:endParaRPr lang="fr-BE" sz="1400" b="0"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b"/>
                      <a:r>
                        <a:rPr lang="fr-BE" sz="1600" u="none" strike="noStrike" dirty="0">
                          <a:effectLst/>
                        </a:rPr>
                        <a:t>15</a:t>
                      </a:r>
                      <a:endParaRPr lang="fr-BE" sz="1200" b="0" i="0" u="none" strike="noStrike" dirty="0">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1801322104"/>
                  </a:ext>
                </a:extLst>
              </a:tr>
              <a:tr h="211421">
                <a:tc>
                  <a:txBody>
                    <a:bodyPr/>
                    <a:lstStyle/>
                    <a:p>
                      <a:pPr marL="177800" indent="0" algn="l" fontAlgn="b">
                        <a:tabLst/>
                      </a:pPr>
                      <a:r>
                        <a:rPr lang="fr-BE" sz="1600" u="none" strike="noStrike" kern="1200" dirty="0">
                          <a:solidFill>
                            <a:schemeClr val="dk1"/>
                          </a:solidFill>
                          <a:effectLst/>
                          <a:latin typeface="+mn-lt"/>
                          <a:ea typeface="+mn-ea"/>
                          <a:cs typeface="+mn-cs"/>
                        </a:rPr>
                        <a:t>Département</a:t>
                      </a:r>
                    </a:p>
                  </a:txBody>
                  <a:tcPr marL="7620" marR="7620" marT="7620" marB="0" anchor="ctr"/>
                </a:tc>
                <a:tc>
                  <a:txBody>
                    <a:bodyPr/>
                    <a:lstStyle/>
                    <a:p>
                      <a:pPr algn="ctr" fontAlgn="b"/>
                      <a:r>
                        <a:rPr lang="fr-BE" sz="1600" u="none" strike="noStrike" dirty="0">
                          <a:effectLst/>
                        </a:rPr>
                        <a:t>12</a:t>
                      </a:r>
                      <a:endParaRPr lang="fr-BE" sz="1600" b="0" i="0" u="none" strike="noStrike" dirty="0">
                        <a:solidFill>
                          <a:srgbClr val="000000"/>
                        </a:solidFill>
                        <a:effectLst/>
                        <a:latin typeface="Arial" panose="020B0604020202020204" pitchFamily="34" charset="0"/>
                      </a:endParaRPr>
                    </a:p>
                  </a:txBody>
                  <a:tcPr marL="7620" marR="7620" marT="7620" marB="0" anchor="ctr"/>
                </a:tc>
                <a:tc vMerge="1">
                  <a:txBody>
                    <a:bodyPr/>
                    <a:lstStyle/>
                    <a:p>
                      <a:endParaRPr lang="fr-BE"/>
                    </a:p>
                  </a:txBody>
                  <a:tcPr/>
                </a:tc>
                <a:tc gridSpan="2">
                  <a:txBody>
                    <a:bodyPr/>
                    <a:lstStyle/>
                    <a:p>
                      <a:pPr algn="l" fontAlgn="b"/>
                      <a:r>
                        <a:rPr lang="fr-BE" sz="1600" u="none" strike="noStrike" dirty="0">
                          <a:effectLst/>
                        </a:rPr>
                        <a:t>Actions</a:t>
                      </a:r>
                      <a:endParaRPr lang="fr-BE" sz="1600" b="0" i="0" u="none" strike="noStrike" dirty="0">
                        <a:solidFill>
                          <a:srgbClr val="000000"/>
                        </a:solidFill>
                        <a:effectLst/>
                        <a:latin typeface="Arial" panose="020B0604020202020204" pitchFamily="34" charset="0"/>
                      </a:endParaRPr>
                    </a:p>
                  </a:txBody>
                  <a:tcPr marL="7620" marR="7620" marT="7620" marB="0" anchor="ctr"/>
                </a:tc>
                <a:tc hMerge="1">
                  <a:txBody>
                    <a:bodyPr/>
                    <a:lstStyle/>
                    <a:p>
                      <a:pPr algn="ctr" fontAlgn="b"/>
                      <a:r>
                        <a:rPr lang="fr-BE" sz="1400" u="none" strike="noStrike" dirty="0">
                          <a:effectLst/>
                        </a:rPr>
                        <a:t>296</a:t>
                      </a:r>
                      <a:endParaRPr lang="fr-BE" sz="1400" b="0"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b"/>
                      <a:r>
                        <a:rPr lang="fr-BE" sz="1600" u="none" strike="noStrike">
                          <a:effectLst/>
                        </a:rPr>
                        <a:t>296</a:t>
                      </a:r>
                      <a:endParaRPr lang="fr-BE" sz="1200" b="0" i="0" u="none" strike="noStrike">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3867889328"/>
                  </a:ext>
                </a:extLst>
              </a:tr>
              <a:tr h="211421">
                <a:tc>
                  <a:txBody>
                    <a:bodyPr/>
                    <a:lstStyle/>
                    <a:p>
                      <a:pPr marL="177800" indent="0" algn="l" fontAlgn="b"/>
                      <a:r>
                        <a:rPr lang="fr-BE" sz="1600" u="none" strike="noStrike" kern="1200" dirty="0">
                          <a:solidFill>
                            <a:schemeClr val="dk1"/>
                          </a:solidFill>
                          <a:effectLst/>
                          <a:latin typeface="+mn-lt"/>
                          <a:ea typeface="+mn-ea"/>
                          <a:cs typeface="+mn-cs"/>
                        </a:rPr>
                        <a:t>Commune</a:t>
                      </a:r>
                    </a:p>
                  </a:txBody>
                  <a:tcPr marL="7620" marR="7620" marT="7620" marB="0" anchor="ctr"/>
                </a:tc>
                <a:tc>
                  <a:txBody>
                    <a:bodyPr/>
                    <a:lstStyle/>
                    <a:p>
                      <a:pPr algn="ctr" fontAlgn="b"/>
                      <a:r>
                        <a:rPr lang="fr-BE" sz="1600" u="none" strike="noStrike" dirty="0">
                          <a:effectLst/>
                        </a:rPr>
                        <a:t>77</a:t>
                      </a:r>
                      <a:endParaRPr lang="fr-BE" sz="1600" b="0" i="0" u="none" strike="noStrike" dirty="0">
                        <a:solidFill>
                          <a:srgbClr val="000000"/>
                        </a:solidFill>
                        <a:effectLst/>
                        <a:latin typeface="Arial" panose="020B0604020202020204" pitchFamily="34" charset="0"/>
                      </a:endParaRPr>
                    </a:p>
                  </a:txBody>
                  <a:tcPr marL="7620" marR="7620" marT="7620" marB="0" anchor="ctr"/>
                </a:tc>
                <a:tc vMerge="1">
                  <a:txBody>
                    <a:bodyPr/>
                    <a:lstStyle/>
                    <a:p>
                      <a:endParaRPr lang="fr-BE"/>
                    </a:p>
                  </a:txBody>
                  <a:tcPr/>
                </a:tc>
                <a:tc gridSpan="2">
                  <a:txBody>
                    <a:bodyPr/>
                    <a:lstStyle/>
                    <a:p>
                      <a:pPr algn="l" fontAlgn="b"/>
                      <a:r>
                        <a:rPr lang="fr-BE" sz="1600" u="none" strike="noStrike" dirty="0">
                          <a:effectLst/>
                        </a:rPr>
                        <a:t>Activités</a:t>
                      </a:r>
                      <a:endParaRPr lang="fr-BE" sz="1600" b="0" i="0" u="none" strike="noStrike" dirty="0">
                        <a:solidFill>
                          <a:srgbClr val="000000"/>
                        </a:solidFill>
                        <a:effectLst/>
                        <a:latin typeface="Arial" panose="020B0604020202020204" pitchFamily="34" charset="0"/>
                      </a:endParaRPr>
                    </a:p>
                  </a:txBody>
                  <a:tcPr marL="7620" marR="7620" marT="7620" marB="0" anchor="ctr"/>
                </a:tc>
                <a:tc hMerge="1">
                  <a:txBody>
                    <a:bodyPr/>
                    <a:lstStyle/>
                    <a:p>
                      <a:pPr algn="ctr" fontAlgn="b"/>
                      <a:r>
                        <a:rPr lang="fr-BE" sz="1400" u="none" strike="noStrike" dirty="0">
                          <a:effectLst/>
                        </a:rPr>
                        <a:t>1589</a:t>
                      </a:r>
                      <a:endParaRPr lang="fr-BE" sz="1400" b="0"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b"/>
                      <a:r>
                        <a:rPr lang="fr-BE" sz="1600" u="none" strike="noStrike" dirty="0">
                          <a:effectLst/>
                        </a:rPr>
                        <a:t>1589</a:t>
                      </a:r>
                      <a:endParaRPr lang="fr-BE" sz="1200" b="0" i="0" u="none" strike="noStrike" dirty="0">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4287581996"/>
                  </a:ext>
                </a:extLst>
              </a:tr>
              <a:tr h="202611">
                <a:tc gridSpan="6">
                  <a:txBody>
                    <a:bodyPr/>
                    <a:lstStyle/>
                    <a:p>
                      <a:pPr algn="ctr" fontAlgn="b"/>
                      <a:r>
                        <a:rPr lang="fr-BE" sz="1400" u="none" strike="noStrike" dirty="0">
                          <a:effectLst/>
                        </a:rPr>
                        <a:t> </a:t>
                      </a:r>
                      <a:endParaRPr lang="fr-BE" sz="1400" b="0" i="0" u="none" strike="noStrike" dirty="0">
                        <a:solidFill>
                          <a:srgbClr val="000000"/>
                        </a:solidFill>
                        <a:effectLst/>
                        <a:latin typeface="Arial" panose="020B0604020202020204" pitchFamily="34" charset="0"/>
                      </a:endParaRPr>
                    </a:p>
                  </a:txBody>
                  <a:tcPr marL="7620" marR="7620" marT="7620" marB="0" anchor="b"/>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pPr algn="ctr" fontAlgn="b"/>
                      <a:endParaRPr lang="fr-BE" sz="1400" b="0" i="0" u="none" strike="noStrike" dirty="0">
                        <a:solidFill>
                          <a:srgbClr val="000000"/>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90286981"/>
                  </a:ext>
                </a:extLst>
              </a:tr>
              <a:tr h="211421">
                <a:tc gridSpan="2">
                  <a:txBody>
                    <a:bodyPr/>
                    <a:lstStyle/>
                    <a:p>
                      <a:pPr marL="88900" indent="0" algn="l" fontAlgn="b">
                        <a:spcAft>
                          <a:spcPts val="600"/>
                        </a:spcAft>
                      </a:pPr>
                      <a:r>
                        <a:rPr lang="fr-BE" sz="1600" b="1" u="none" strike="noStrike" dirty="0">
                          <a:solidFill>
                            <a:schemeClr val="tx1"/>
                          </a:solidFill>
                          <a:effectLst/>
                        </a:rPr>
                        <a:t>Comptables</a:t>
                      </a:r>
                      <a:endParaRPr lang="fr-BE" sz="1600" b="1" i="0" u="none" strike="noStrike" dirty="0">
                        <a:solidFill>
                          <a:schemeClr val="tx1"/>
                        </a:solidFill>
                        <a:effectLst/>
                        <a:latin typeface="Arial" panose="020B0604020202020204" pitchFamily="34" charset="0"/>
                      </a:endParaRPr>
                    </a:p>
                  </a:txBody>
                  <a:tcPr marL="7620" marR="7620" marT="7620" marB="0" anchor="b"/>
                </a:tc>
                <a:tc hMerge="1">
                  <a:txBody>
                    <a:bodyPr/>
                    <a:lstStyle/>
                    <a:p>
                      <a:endParaRPr lang="fr-BE"/>
                    </a:p>
                  </a:txBody>
                  <a:tcPr/>
                </a:tc>
                <a:tc rowSpan="5">
                  <a:txBody>
                    <a:bodyPr/>
                    <a:lstStyle/>
                    <a:p>
                      <a:pPr algn="ctr" fontAlgn="b"/>
                      <a:r>
                        <a:rPr lang="fr-BE" sz="1400" b="1" u="none" strike="noStrike">
                          <a:solidFill>
                            <a:schemeClr val="tx2"/>
                          </a:solidFill>
                          <a:effectLst/>
                        </a:rPr>
                        <a:t> </a:t>
                      </a:r>
                      <a:endParaRPr lang="fr-BE" sz="1400" b="1" i="0" u="none" strike="noStrike">
                        <a:solidFill>
                          <a:schemeClr val="tx2"/>
                        </a:solidFill>
                        <a:effectLst/>
                        <a:latin typeface="Arial" panose="020B0604020202020204" pitchFamily="34" charset="0"/>
                      </a:endParaRPr>
                    </a:p>
                  </a:txBody>
                  <a:tcPr marL="7620" marR="7620" marT="7620" marB="0" anchor="b"/>
                </a:tc>
                <a:tc gridSpan="3">
                  <a:txBody>
                    <a:bodyPr/>
                    <a:lstStyle/>
                    <a:p>
                      <a:pPr algn="l" fontAlgn="b"/>
                      <a:r>
                        <a:rPr lang="fr-BE" sz="1600" b="1" u="none" strike="noStrike" dirty="0">
                          <a:solidFill>
                            <a:schemeClr val="tx1"/>
                          </a:solidFill>
                          <a:effectLst/>
                        </a:rPr>
                        <a:t>Ordonnateurs</a:t>
                      </a:r>
                      <a:endParaRPr lang="fr-BE" sz="1600" b="1" i="0" u="none" strike="noStrike" dirty="0">
                        <a:solidFill>
                          <a:schemeClr val="tx1"/>
                        </a:solidFill>
                        <a:effectLst/>
                        <a:latin typeface="Arial" panose="020B0604020202020204" pitchFamily="34" charset="0"/>
                      </a:endParaRPr>
                    </a:p>
                  </a:txBody>
                  <a:tcPr marL="7620" marR="7620" marT="7620" marB="0" anchor="b"/>
                </a:tc>
                <a:tc hMerge="1">
                  <a:txBody>
                    <a:bodyPr/>
                    <a:lstStyle/>
                    <a:p>
                      <a:endParaRPr lang="fr-BE"/>
                    </a:p>
                  </a:txBody>
                  <a:tcPr/>
                </a:tc>
                <a:tc hMerge="1">
                  <a:txBody>
                    <a:bodyPr/>
                    <a:lstStyle/>
                    <a:p>
                      <a:pPr algn="ctr" fontAlgn="b"/>
                      <a:endParaRPr lang="fr-BE" sz="1400" b="1" i="0" u="none" strike="noStrike" dirty="0">
                        <a:solidFill>
                          <a:schemeClr val="tx2"/>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234282902"/>
                  </a:ext>
                </a:extLst>
              </a:tr>
              <a:tr h="396414">
                <a:tc>
                  <a:txBody>
                    <a:bodyPr/>
                    <a:lstStyle/>
                    <a:p>
                      <a:pPr marL="177800" indent="0" algn="l" fontAlgn="b"/>
                      <a:r>
                        <a:rPr lang="fr-BE" sz="1600" u="none" strike="noStrike" dirty="0">
                          <a:effectLst/>
                        </a:rPr>
                        <a:t>Trésorier Général de l'Etat</a:t>
                      </a:r>
                      <a:endParaRPr lang="fr-BE" sz="1600" b="0" i="0" u="none" strike="noStrike" dirty="0">
                        <a:solidFill>
                          <a:srgbClr val="000000"/>
                        </a:solidFill>
                        <a:effectLst/>
                        <a:latin typeface="Arial" panose="020B0604020202020204" pitchFamily="34" charset="0"/>
                      </a:endParaRPr>
                    </a:p>
                  </a:txBody>
                  <a:tcPr marL="7620" marR="7620" marT="7620" marB="0"/>
                </a:tc>
                <a:tc>
                  <a:txBody>
                    <a:bodyPr/>
                    <a:lstStyle/>
                    <a:p>
                      <a:pPr algn="ctr" fontAlgn="b"/>
                      <a:r>
                        <a:rPr lang="fr-BE" sz="1600" u="none" strike="noStrike" dirty="0">
                          <a:effectLst/>
                        </a:rPr>
                        <a:t>1</a:t>
                      </a:r>
                      <a:endParaRPr lang="fr-BE" sz="1600" b="0" i="0" u="none" strike="noStrike" dirty="0">
                        <a:solidFill>
                          <a:srgbClr val="000000"/>
                        </a:solidFill>
                        <a:effectLst/>
                        <a:latin typeface="Arial" panose="020B0604020202020204" pitchFamily="34" charset="0"/>
                      </a:endParaRPr>
                    </a:p>
                  </a:txBody>
                  <a:tcPr marL="7620" marR="7620" marT="7620" marB="0"/>
                </a:tc>
                <a:tc vMerge="1">
                  <a:txBody>
                    <a:bodyPr/>
                    <a:lstStyle/>
                    <a:p>
                      <a:endParaRPr lang="fr-BE"/>
                    </a:p>
                  </a:txBody>
                  <a:tcPr/>
                </a:tc>
                <a:tc gridSpan="2">
                  <a:txBody>
                    <a:bodyPr/>
                    <a:lstStyle/>
                    <a:p>
                      <a:pPr marL="88900" indent="0" algn="l" fontAlgn="b"/>
                      <a:r>
                        <a:rPr lang="fr-BE" sz="1600" u="none" strike="noStrike" dirty="0">
                          <a:effectLst/>
                        </a:rPr>
                        <a:t>Principaux</a:t>
                      </a:r>
                      <a:endParaRPr lang="fr-BE" sz="1600" b="0" i="0" u="none" strike="noStrike" dirty="0">
                        <a:solidFill>
                          <a:srgbClr val="000000"/>
                        </a:solidFill>
                        <a:effectLst/>
                        <a:latin typeface="Arial" panose="020B0604020202020204" pitchFamily="34" charset="0"/>
                      </a:endParaRPr>
                    </a:p>
                  </a:txBody>
                  <a:tcPr marL="7620" marR="7620" marT="7620" marB="0"/>
                </a:tc>
                <a:tc hMerge="1">
                  <a:txBody>
                    <a:bodyPr/>
                    <a:lstStyle/>
                    <a:p>
                      <a:pPr algn="ctr" fontAlgn="b"/>
                      <a:r>
                        <a:rPr lang="fr-BE" sz="1100" u="none" strike="noStrike" dirty="0">
                          <a:effectLst/>
                        </a:rPr>
                        <a:t>36</a:t>
                      </a:r>
                      <a:endParaRPr lang="fr-BE" sz="1100" b="0" i="0" u="none" strike="noStrike" dirty="0">
                        <a:solidFill>
                          <a:srgbClr val="000000"/>
                        </a:solidFill>
                        <a:effectLst/>
                        <a:latin typeface="Arial" panose="020B0604020202020204" pitchFamily="34" charset="0"/>
                      </a:endParaRPr>
                    </a:p>
                  </a:txBody>
                  <a:tcPr marL="7620" marR="7620" marT="7620" marB="0" anchor="b"/>
                </a:tc>
                <a:tc>
                  <a:txBody>
                    <a:bodyPr/>
                    <a:lstStyle/>
                    <a:p>
                      <a:pPr algn="ctr" fontAlgn="b"/>
                      <a:r>
                        <a:rPr lang="fr-BE" sz="1600" u="none" strike="noStrike" dirty="0">
                          <a:effectLst/>
                        </a:rPr>
                        <a:t>36</a:t>
                      </a:r>
                      <a:endParaRPr lang="fr-BE" sz="1400" b="0" i="0" u="none" strike="noStrike" dirty="0">
                        <a:solidFill>
                          <a:srgbClr val="000000"/>
                        </a:solidFill>
                        <a:effectLst/>
                        <a:latin typeface="Arial" panose="020B0604020202020204" pitchFamily="34" charset="0"/>
                      </a:endParaRPr>
                    </a:p>
                  </a:txBody>
                  <a:tcPr marL="7620" marR="7620" marT="7620" marB="0"/>
                </a:tc>
                <a:extLst>
                  <a:ext uri="{0D108BD9-81ED-4DB2-BD59-A6C34878D82A}">
                    <a16:rowId xmlns:a16="http://schemas.microsoft.com/office/drawing/2014/main" val="2289225860"/>
                  </a:ext>
                </a:extLst>
              </a:tr>
              <a:tr h="414032">
                <a:tc>
                  <a:txBody>
                    <a:bodyPr/>
                    <a:lstStyle/>
                    <a:p>
                      <a:pPr marL="177800" indent="0" algn="l" fontAlgn="b"/>
                      <a:r>
                        <a:rPr lang="fr-BE" sz="1600" u="none" strike="noStrike" dirty="0">
                          <a:effectLst/>
                        </a:rPr>
                        <a:t>Trésorier des Ministères et Institutions de l'Etat</a:t>
                      </a:r>
                      <a:endParaRPr lang="fr-BE" sz="1600" b="0" i="0" u="none" strike="noStrike" dirty="0">
                        <a:solidFill>
                          <a:srgbClr val="000000"/>
                        </a:solidFill>
                        <a:effectLst/>
                        <a:latin typeface="Arial" panose="020B0604020202020204" pitchFamily="34" charset="0"/>
                      </a:endParaRPr>
                    </a:p>
                  </a:txBody>
                  <a:tcPr marL="7620" marR="7620" marT="7620" marB="0"/>
                </a:tc>
                <a:tc>
                  <a:txBody>
                    <a:bodyPr/>
                    <a:lstStyle/>
                    <a:p>
                      <a:pPr algn="ctr" fontAlgn="b"/>
                      <a:r>
                        <a:rPr lang="fr-BE" sz="1600" u="none" strike="noStrike" dirty="0">
                          <a:effectLst/>
                        </a:rPr>
                        <a:t>15</a:t>
                      </a:r>
                      <a:endParaRPr lang="fr-BE" sz="1600" b="0" i="0" u="none" strike="noStrike" dirty="0">
                        <a:solidFill>
                          <a:srgbClr val="000000"/>
                        </a:solidFill>
                        <a:effectLst/>
                        <a:latin typeface="Arial" panose="020B0604020202020204" pitchFamily="34" charset="0"/>
                      </a:endParaRPr>
                    </a:p>
                  </a:txBody>
                  <a:tcPr marL="7620" marR="7620" marT="7620" marB="0"/>
                </a:tc>
                <a:tc vMerge="1">
                  <a:txBody>
                    <a:bodyPr/>
                    <a:lstStyle/>
                    <a:p>
                      <a:endParaRPr lang="fr-BE"/>
                    </a:p>
                  </a:txBody>
                  <a:tcPr/>
                </a:tc>
                <a:tc gridSpan="2">
                  <a:txBody>
                    <a:bodyPr/>
                    <a:lstStyle/>
                    <a:p>
                      <a:pPr marL="88900" indent="0" algn="l" fontAlgn="t"/>
                      <a:r>
                        <a:rPr lang="fr-BE" sz="1600" u="none" strike="noStrike" dirty="0">
                          <a:effectLst/>
                        </a:rPr>
                        <a:t>Délégués</a:t>
                      </a:r>
                      <a:endParaRPr lang="fr-BE" sz="1600" b="0" i="0" u="none" strike="noStrike" dirty="0">
                        <a:solidFill>
                          <a:srgbClr val="000000"/>
                        </a:solidFill>
                        <a:effectLst/>
                        <a:latin typeface="Arial" panose="020B0604020202020204" pitchFamily="34" charset="0"/>
                      </a:endParaRPr>
                    </a:p>
                  </a:txBody>
                  <a:tcPr marL="7620" marR="7620" marT="7620" marB="0"/>
                </a:tc>
                <a:tc hMerge="1">
                  <a:txBody>
                    <a:bodyPr/>
                    <a:lstStyle/>
                    <a:p>
                      <a:pPr algn="ctr" fontAlgn="b"/>
                      <a:r>
                        <a:rPr lang="fr-BE" sz="1100" u="none" strike="noStrike">
                          <a:effectLst/>
                        </a:rPr>
                        <a:t>101</a:t>
                      </a:r>
                      <a:endParaRPr lang="fr-BE" sz="1100" b="0" i="0" u="none" strike="noStrike">
                        <a:solidFill>
                          <a:srgbClr val="000000"/>
                        </a:solidFill>
                        <a:effectLst/>
                        <a:latin typeface="Arial" panose="020B0604020202020204" pitchFamily="34" charset="0"/>
                      </a:endParaRPr>
                    </a:p>
                  </a:txBody>
                  <a:tcPr marL="7620" marR="7620" marT="7620" marB="0" anchor="b"/>
                </a:tc>
                <a:tc>
                  <a:txBody>
                    <a:bodyPr/>
                    <a:lstStyle/>
                    <a:p>
                      <a:pPr algn="ctr" fontAlgn="b"/>
                      <a:r>
                        <a:rPr lang="fr-BE" sz="1600" u="none" strike="noStrike">
                          <a:effectLst/>
                        </a:rPr>
                        <a:t>101</a:t>
                      </a:r>
                      <a:endParaRPr lang="fr-BE" sz="1400" b="0" i="0" u="none" strike="noStrike" dirty="0">
                        <a:solidFill>
                          <a:srgbClr val="000000"/>
                        </a:solidFill>
                        <a:effectLst/>
                        <a:latin typeface="Arial" panose="020B0604020202020204" pitchFamily="34" charset="0"/>
                      </a:endParaRPr>
                    </a:p>
                  </a:txBody>
                  <a:tcPr marL="7620" marR="7620" marT="7620" marB="0"/>
                </a:tc>
                <a:extLst>
                  <a:ext uri="{0D108BD9-81ED-4DB2-BD59-A6C34878D82A}">
                    <a16:rowId xmlns:a16="http://schemas.microsoft.com/office/drawing/2014/main" val="382232450"/>
                  </a:ext>
                </a:extLst>
              </a:tr>
              <a:tr h="396414">
                <a:tc>
                  <a:txBody>
                    <a:bodyPr/>
                    <a:lstStyle/>
                    <a:p>
                      <a:pPr marL="177800" indent="0" algn="l" fontAlgn="b"/>
                      <a:r>
                        <a:rPr lang="fr-BE" sz="1600" u="none" strike="noStrike" dirty="0">
                          <a:effectLst/>
                        </a:rPr>
                        <a:t>TD</a:t>
                      </a:r>
                      <a:endParaRPr lang="fr-BE" sz="1600" b="0" i="0" u="none" strike="noStrike" dirty="0">
                        <a:solidFill>
                          <a:srgbClr val="000000"/>
                        </a:solidFill>
                        <a:effectLst/>
                        <a:latin typeface="Arial" panose="020B0604020202020204" pitchFamily="34" charset="0"/>
                      </a:endParaRPr>
                    </a:p>
                  </a:txBody>
                  <a:tcPr marL="7620" marR="7620" marT="7620" marB="0"/>
                </a:tc>
                <a:tc>
                  <a:txBody>
                    <a:bodyPr/>
                    <a:lstStyle/>
                    <a:p>
                      <a:pPr algn="ctr" fontAlgn="b"/>
                      <a:r>
                        <a:rPr lang="fr-BE" sz="1600" u="none" strike="noStrike" dirty="0">
                          <a:effectLst/>
                        </a:rPr>
                        <a:t>12</a:t>
                      </a:r>
                      <a:endParaRPr lang="fr-BE" sz="1600" b="0" i="0" u="none" strike="noStrike" dirty="0">
                        <a:solidFill>
                          <a:srgbClr val="000000"/>
                        </a:solidFill>
                        <a:effectLst/>
                        <a:latin typeface="Arial" panose="020B0604020202020204" pitchFamily="34" charset="0"/>
                      </a:endParaRPr>
                    </a:p>
                  </a:txBody>
                  <a:tcPr marL="7620" marR="7620" marT="7620" marB="0"/>
                </a:tc>
                <a:tc vMerge="1">
                  <a:txBody>
                    <a:bodyPr/>
                    <a:lstStyle/>
                    <a:p>
                      <a:endParaRPr lang="fr-BE"/>
                    </a:p>
                  </a:txBody>
                  <a:tcPr/>
                </a:tc>
                <a:tc gridSpan="2">
                  <a:txBody>
                    <a:bodyPr/>
                    <a:lstStyle/>
                    <a:p>
                      <a:pPr marL="88900" indent="0" algn="l" fontAlgn="b"/>
                      <a:r>
                        <a:rPr lang="fr-BE" sz="1600" u="none" strike="noStrike" dirty="0">
                          <a:effectLst/>
                        </a:rPr>
                        <a:t>Secondaires</a:t>
                      </a:r>
                      <a:endParaRPr lang="fr-BE" sz="1600" b="0" i="0" u="none" strike="noStrike" dirty="0">
                        <a:solidFill>
                          <a:srgbClr val="000000"/>
                        </a:solidFill>
                        <a:effectLst/>
                        <a:latin typeface="Arial" panose="020B0604020202020204" pitchFamily="34" charset="0"/>
                      </a:endParaRPr>
                    </a:p>
                  </a:txBody>
                  <a:tcPr marL="7620" marR="7620" marT="7620" marB="0"/>
                </a:tc>
                <a:tc hMerge="1">
                  <a:txBody>
                    <a:bodyPr/>
                    <a:lstStyle/>
                    <a:p>
                      <a:pPr algn="ctr" fontAlgn="b"/>
                      <a:r>
                        <a:rPr lang="fr-BE" sz="1100" u="none" strike="noStrike">
                          <a:effectLst/>
                        </a:rPr>
                        <a:t>12</a:t>
                      </a:r>
                      <a:endParaRPr lang="fr-BE" sz="1100" b="0" i="0" u="none" strike="noStrike">
                        <a:solidFill>
                          <a:srgbClr val="000000"/>
                        </a:solidFill>
                        <a:effectLst/>
                        <a:latin typeface="Arial" panose="020B0604020202020204" pitchFamily="34" charset="0"/>
                      </a:endParaRPr>
                    </a:p>
                  </a:txBody>
                  <a:tcPr marL="7620" marR="7620" marT="7620" marB="0" anchor="b"/>
                </a:tc>
                <a:tc>
                  <a:txBody>
                    <a:bodyPr/>
                    <a:lstStyle/>
                    <a:p>
                      <a:pPr algn="ctr" fontAlgn="b"/>
                      <a:r>
                        <a:rPr lang="fr-BE" sz="1600" u="none" strike="noStrike" dirty="0">
                          <a:effectLst/>
                        </a:rPr>
                        <a:t>12</a:t>
                      </a:r>
                      <a:endParaRPr lang="fr-BE" sz="1400" b="0" i="0" u="none" strike="noStrike" dirty="0">
                        <a:solidFill>
                          <a:srgbClr val="000000"/>
                        </a:solidFill>
                        <a:effectLst/>
                        <a:latin typeface="Arial" panose="020B0604020202020204" pitchFamily="34" charset="0"/>
                      </a:endParaRPr>
                    </a:p>
                  </a:txBody>
                  <a:tcPr marL="7620" marR="7620" marT="7620" marB="0"/>
                </a:tc>
                <a:extLst>
                  <a:ext uri="{0D108BD9-81ED-4DB2-BD59-A6C34878D82A}">
                    <a16:rowId xmlns:a16="http://schemas.microsoft.com/office/drawing/2014/main" val="2227217095"/>
                  </a:ext>
                </a:extLst>
              </a:tr>
              <a:tr h="211421">
                <a:tc>
                  <a:txBody>
                    <a:bodyPr/>
                    <a:lstStyle/>
                    <a:p>
                      <a:pPr marL="177800" indent="0" algn="l" fontAlgn="b"/>
                      <a:r>
                        <a:rPr lang="fr-BE" sz="1600" u="none" strike="noStrike" dirty="0">
                          <a:effectLst/>
                        </a:rPr>
                        <a:t>TC</a:t>
                      </a:r>
                      <a:endParaRPr lang="fr-BE" sz="1600" b="0" i="0" u="none" strike="noStrike" dirty="0">
                        <a:solidFill>
                          <a:srgbClr val="000000"/>
                        </a:solidFill>
                        <a:effectLst/>
                        <a:latin typeface="Arial" panose="020B0604020202020204" pitchFamily="34" charset="0"/>
                      </a:endParaRPr>
                    </a:p>
                  </a:txBody>
                  <a:tcPr marL="7620" marR="7620" marT="7620" marB="0"/>
                </a:tc>
                <a:tc>
                  <a:txBody>
                    <a:bodyPr/>
                    <a:lstStyle/>
                    <a:p>
                      <a:pPr algn="ctr" fontAlgn="b"/>
                      <a:r>
                        <a:rPr lang="fr-BE" sz="1600" u="none" strike="noStrike" dirty="0">
                          <a:effectLst/>
                        </a:rPr>
                        <a:t>75</a:t>
                      </a:r>
                      <a:endParaRPr lang="fr-BE" sz="1600" b="0" i="0" u="none" strike="noStrike" dirty="0">
                        <a:solidFill>
                          <a:srgbClr val="000000"/>
                        </a:solidFill>
                        <a:effectLst/>
                        <a:latin typeface="Arial" panose="020B0604020202020204" pitchFamily="34" charset="0"/>
                      </a:endParaRPr>
                    </a:p>
                  </a:txBody>
                  <a:tcPr marL="7620" marR="7620" marT="7620" marB="0"/>
                </a:tc>
                <a:tc vMerge="1">
                  <a:txBody>
                    <a:bodyPr/>
                    <a:lstStyle/>
                    <a:p>
                      <a:endParaRPr lang="fr-BE"/>
                    </a:p>
                  </a:txBody>
                  <a:tcPr/>
                </a:tc>
                <a:tc gridSpan="2">
                  <a:txBody>
                    <a:bodyPr/>
                    <a:lstStyle/>
                    <a:p>
                      <a:pPr algn="ctr" fontAlgn="b"/>
                      <a:r>
                        <a:rPr lang="fr-BE" sz="1600" u="none" strike="noStrike" dirty="0">
                          <a:effectLst/>
                        </a:rPr>
                        <a:t> </a:t>
                      </a:r>
                      <a:endParaRPr lang="fr-BE" sz="1600" b="0" i="0" u="none" strike="noStrike" dirty="0">
                        <a:solidFill>
                          <a:srgbClr val="000000"/>
                        </a:solidFill>
                        <a:effectLst/>
                        <a:latin typeface="Arial" panose="020B0604020202020204" pitchFamily="34" charset="0"/>
                      </a:endParaRPr>
                    </a:p>
                  </a:txBody>
                  <a:tcPr marL="7620" marR="7620" marT="7620" marB="0"/>
                </a:tc>
                <a:tc hMerge="1">
                  <a:txBody>
                    <a:bodyPr/>
                    <a:lstStyle/>
                    <a:p>
                      <a:pPr algn="l" fontAlgn="b"/>
                      <a:r>
                        <a:rPr lang="fr-BE" sz="1100" u="none" strike="noStrike">
                          <a:effectLst/>
                        </a:rPr>
                        <a:t> </a:t>
                      </a:r>
                      <a:endParaRPr lang="fr-BE" sz="1100" b="0" i="0" u="none" strike="noStrike">
                        <a:solidFill>
                          <a:srgbClr val="000000"/>
                        </a:solidFill>
                        <a:effectLst/>
                        <a:latin typeface="Arial" panose="020B0604020202020204" pitchFamily="34" charset="0"/>
                      </a:endParaRPr>
                    </a:p>
                  </a:txBody>
                  <a:tcPr marL="7620" marR="7620" marT="7620" marB="0" anchor="b"/>
                </a:tc>
                <a:tc>
                  <a:txBody>
                    <a:bodyPr/>
                    <a:lstStyle/>
                    <a:p>
                      <a:pPr algn="ctr" fontAlgn="b"/>
                      <a:r>
                        <a:rPr lang="fr-BE" sz="1600" u="none" strike="noStrike" dirty="0">
                          <a:effectLst/>
                        </a:rPr>
                        <a:t> </a:t>
                      </a:r>
                      <a:endParaRPr lang="fr-BE" sz="1400" b="0" i="0" u="none" strike="noStrike" dirty="0">
                        <a:solidFill>
                          <a:srgbClr val="000000"/>
                        </a:solidFill>
                        <a:effectLst/>
                        <a:latin typeface="Arial" panose="020B0604020202020204" pitchFamily="34" charset="0"/>
                      </a:endParaRPr>
                    </a:p>
                  </a:txBody>
                  <a:tcPr marL="7620" marR="7620" marT="7620" marB="0"/>
                </a:tc>
                <a:extLst>
                  <a:ext uri="{0D108BD9-81ED-4DB2-BD59-A6C34878D82A}">
                    <a16:rowId xmlns:a16="http://schemas.microsoft.com/office/drawing/2014/main" val="3518082427"/>
                  </a:ext>
                </a:extLst>
              </a:tr>
              <a:tr h="176184">
                <a:tc gridSpan="6">
                  <a:txBody>
                    <a:bodyPr/>
                    <a:lstStyle/>
                    <a:p>
                      <a:pPr algn="ctr" fontAlgn="b"/>
                      <a:r>
                        <a:rPr lang="fr-BE" sz="1800" b="1" u="none" strike="noStrike" dirty="0">
                          <a:solidFill>
                            <a:schemeClr val="tx2"/>
                          </a:solidFill>
                          <a:effectLst/>
                        </a:rPr>
                        <a:t>Autres agents de la phase administrative de la dépense publique</a:t>
                      </a:r>
                      <a:endParaRPr lang="fr-BE" sz="1800" b="1" i="0" u="none" strike="noStrike" dirty="0">
                        <a:solidFill>
                          <a:schemeClr val="tx2"/>
                        </a:solidFill>
                        <a:effectLst/>
                        <a:latin typeface="Arial" panose="020B0604020202020204" pitchFamily="34" charset="0"/>
                      </a:endParaRPr>
                    </a:p>
                  </a:txBody>
                  <a:tcPr marL="7620" marR="7620" marT="7620" marB="0" anchor="b"/>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pPr algn="ctr" fontAlgn="b"/>
                      <a:endParaRPr lang="fr-BE" sz="1400" b="1" i="0" u="none" strike="noStrike" dirty="0">
                        <a:solidFill>
                          <a:schemeClr val="tx2"/>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2993615624"/>
                  </a:ext>
                </a:extLst>
              </a:tr>
              <a:tr h="396414">
                <a:tc gridSpan="2">
                  <a:txBody>
                    <a:bodyPr/>
                    <a:lstStyle/>
                    <a:p>
                      <a:pPr marL="88900" indent="0" algn="l" fontAlgn="b"/>
                      <a:r>
                        <a:rPr lang="fr-BE" sz="1400" b="1" u="none" strike="noStrike" dirty="0">
                          <a:effectLst/>
                        </a:rPr>
                        <a:t>Contrôleurs financiers, CF</a:t>
                      </a:r>
                      <a:endParaRPr lang="fr-BE" sz="1400" b="1" i="0" u="none" strike="noStrike" dirty="0">
                        <a:solidFill>
                          <a:srgbClr val="000000"/>
                        </a:solidFill>
                        <a:effectLst/>
                        <a:latin typeface="Arial" panose="020B0604020202020204" pitchFamily="34" charset="0"/>
                      </a:endParaRPr>
                    </a:p>
                  </a:txBody>
                  <a:tcPr marL="7620" marR="7620" marT="7620" marB="0" anchor="b"/>
                </a:tc>
                <a:tc hMerge="1">
                  <a:txBody>
                    <a:bodyPr/>
                    <a:lstStyle/>
                    <a:p>
                      <a:endParaRPr lang="fr-BE"/>
                    </a:p>
                  </a:txBody>
                  <a:tcPr/>
                </a:tc>
                <a:tc>
                  <a:txBody>
                    <a:bodyPr/>
                    <a:lstStyle/>
                    <a:p>
                      <a:pPr algn="ctr" fontAlgn="b"/>
                      <a:r>
                        <a:rPr lang="fr-BE" sz="1400" b="1" u="none" strike="noStrike">
                          <a:effectLst/>
                        </a:rPr>
                        <a:t> </a:t>
                      </a:r>
                      <a:endParaRPr lang="fr-BE" sz="1400" b="1" i="0" u="none" strike="noStrike">
                        <a:solidFill>
                          <a:srgbClr val="000000"/>
                        </a:solidFill>
                        <a:effectLst/>
                        <a:latin typeface="Arial" panose="020B0604020202020204" pitchFamily="34" charset="0"/>
                      </a:endParaRPr>
                    </a:p>
                  </a:txBody>
                  <a:tcPr marL="7620" marR="7620" marT="7620" marB="0" anchor="b"/>
                </a:tc>
                <a:tc gridSpan="3">
                  <a:txBody>
                    <a:bodyPr/>
                    <a:lstStyle/>
                    <a:p>
                      <a:pPr algn="ctr" fontAlgn="b"/>
                      <a:r>
                        <a:rPr lang="fr-BE" sz="1400" b="1" u="none" strike="noStrike" dirty="0">
                          <a:effectLst/>
                        </a:rPr>
                        <a:t>Marchés publics</a:t>
                      </a:r>
                      <a:endParaRPr lang="fr-BE" sz="1400" b="1" i="0" u="none" strike="noStrike" dirty="0">
                        <a:solidFill>
                          <a:srgbClr val="000000"/>
                        </a:solidFill>
                        <a:effectLst/>
                        <a:latin typeface="Arial" panose="020B0604020202020204" pitchFamily="34" charset="0"/>
                      </a:endParaRPr>
                    </a:p>
                  </a:txBody>
                  <a:tcPr marL="7620" marR="7620" marT="7620" marB="0" anchor="b"/>
                </a:tc>
                <a:tc hMerge="1">
                  <a:txBody>
                    <a:bodyPr/>
                    <a:lstStyle/>
                    <a:p>
                      <a:endParaRPr lang="fr-BE"/>
                    </a:p>
                  </a:txBody>
                  <a:tcPr/>
                </a:tc>
                <a:tc hMerge="1">
                  <a:txBody>
                    <a:bodyPr/>
                    <a:lstStyle/>
                    <a:p>
                      <a:pPr algn="ctr" fontAlgn="b"/>
                      <a:endParaRPr lang="fr-BE" sz="1400" b="1" i="0" u="none" strike="noStrike" dirty="0">
                        <a:solidFill>
                          <a:srgbClr val="000000"/>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2184981562"/>
                  </a:ext>
                </a:extLst>
              </a:tr>
              <a:tr h="810446">
                <a:tc>
                  <a:txBody>
                    <a:bodyPr/>
                    <a:lstStyle/>
                    <a:p>
                      <a:pPr marL="177800" indent="0" algn="l" fontAlgn="t"/>
                      <a:r>
                        <a:rPr lang="fr-BE" sz="1600" u="none" strike="noStrike" dirty="0">
                          <a:effectLst/>
                        </a:rPr>
                        <a:t>CF Ministériel</a:t>
                      </a:r>
                      <a:endParaRPr lang="fr-BE" sz="1600" b="0" i="0" u="none" strike="noStrike" dirty="0">
                        <a:solidFill>
                          <a:srgbClr val="000000"/>
                        </a:solidFill>
                        <a:effectLst/>
                        <a:latin typeface="Arial" panose="020B0604020202020204" pitchFamily="34" charset="0"/>
                      </a:endParaRPr>
                    </a:p>
                  </a:txBody>
                  <a:tcPr marL="7620" marR="7620" marT="7620" marB="0"/>
                </a:tc>
                <a:tc>
                  <a:txBody>
                    <a:bodyPr/>
                    <a:lstStyle/>
                    <a:p>
                      <a:pPr algn="ctr" fontAlgn="t"/>
                      <a:r>
                        <a:rPr lang="fr-BE" sz="1400" u="none" strike="noStrike" dirty="0">
                          <a:effectLst/>
                        </a:rPr>
                        <a:t>Un par ministère et  institution de l'Etat</a:t>
                      </a:r>
                      <a:endParaRPr lang="fr-BE" sz="1400" b="0"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b"/>
                      <a:r>
                        <a:rPr lang="fr-BE" sz="1400" u="none" strike="noStrike" dirty="0">
                          <a:effectLst/>
                        </a:rPr>
                        <a:t> </a:t>
                      </a:r>
                      <a:endParaRPr lang="fr-BE" sz="1400" b="0"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t"/>
                      <a:r>
                        <a:rPr lang="fr-BE" sz="1400" u="none" strike="noStrike" dirty="0">
                          <a:effectLst/>
                        </a:rPr>
                        <a:t>PRMP</a:t>
                      </a:r>
                      <a:endParaRPr lang="fr-BE" sz="1400" b="0" i="0" u="none" strike="noStrike" dirty="0">
                        <a:solidFill>
                          <a:srgbClr val="000000"/>
                        </a:solidFill>
                        <a:effectLst/>
                        <a:latin typeface="Arial" panose="020B0604020202020204" pitchFamily="34" charset="0"/>
                      </a:endParaRPr>
                    </a:p>
                  </a:txBody>
                  <a:tcPr marL="7620" marR="7620" marT="7620" marB="0" anchor="ctr"/>
                </a:tc>
                <a:tc gridSpan="2">
                  <a:txBody>
                    <a:bodyPr/>
                    <a:lstStyle/>
                    <a:p>
                      <a:pPr algn="ctr" fontAlgn="t"/>
                      <a:r>
                        <a:rPr lang="fr-BE" sz="1400" u="none" strike="noStrike" dirty="0">
                          <a:effectLst/>
                        </a:rPr>
                        <a:t>Une par ministère, institution de l'Etat, Agence et Etablissement public</a:t>
                      </a:r>
                      <a:endParaRPr lang="fr-BE" sz="1400" b="0" i="0" u="none" strike="noStrike" dirty="0">
                        <a:solidFill>
                          <a:srgbClr val="000000"/>
                        </a:solidFill>
                        <a:effectLst/>
                        <a:latin typeface="Arial" panose="020B0604020202020204" pitchFamily="34" charset="0"/>
                      </a:endParaRPr>
                    </a:p>
                  </a:txBody>
                  <a:tcPr marL="7620" marR="7620" marT="7620" marB="0" anchor="ctr"/>
                </a:tc>
                <a:tc hMerge="1">
                  <a:txBody>
                    <a:bodyPr/>
                    <a:lstStyle/>
                    <a:p>
                      <a:pPr algn="ctr" fontAlgn="t"/>
                      <a:endParaRPr lang="fr-BE" sz="1400" b="0" i="0" u="none" strike="noStrike" dirty="0">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531778474"/>
                  </a:ext>
                </a:extLst>
              </a:tr>
              <a:tr h="607834">
                <a:tc>
                  <a:txBody>
                    <a:bodyPr/>
                    <a:lstStyle/>
                    <a:p>
                      <a:pPr marL="177800" indent="0" algn="l" fontAlgn="t"/>
                      <a:r>
                        <a:rPr lang="fr-BE" sz="1600" u="none" strike="noStrike" dirty="0">
                          <a:effectLst/>
                        </a:rPr>
                        <a:t>CF Départemental</a:t>
                      </a:r>
                      <a:endParaRPr lang="fr-BE" sz="1600" b="0" i="0" u="none" strike="noStrike" dirty="0">
                        <a:solidFill>
                          <a:srgbClr val="000000"/>
                        </a:solidFill>
                        <a:effectLst/>
                        <a:latin typeface="Arial" panose="020B0604020202020204" pitchFamily="34" charset="0"/>
                      </a:endParaRPr>
                    </a:p>
                  </a:txBody>
                  <a:tcPr marL="7620" marR="7620" marT="7620" marB="0"/>
                </a:tc>
                <a:tc>
                  <a:txBody>
                    <a:bodyPr/>
                    <a:lstStyle/>
                    <a:p>
                      <a:pPr algn="ctr" fontAlgn="t"/>
                      <a:r>
                        <a:rPr lang="fr-BE" sz="1400" u="none" strike="noStrike" dirty="0">
                          <a:effectLst/>
                        </a:rPr>
                        <a:t>Un par département</a:t>
                      </a:r>
                      <a:endParaRPr lang="fr-BE" sz="1400" b="0"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b"/>
                      <a:r>
                        <a:rPr lang="fr-BE" sz="1400" u="none" strike="noStrike">
                          <a:effectLst/>
                        </a:rPr>
                        <a:t> </a:t>
                      </a:r>
                      <a:endParaRPr lang="fr-BE" sz="14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t"/>
                      <a:r>
                        <a:rPr lang="fr-BE" sz="1400" u="none" strike="noStrike" dirty="0">
                          <a:effectLst/>
                        </a:rPr>
                        <a:t>CCMP</a:t>
                      </a:r>
                      <a:endParaRPr lang="fr-BE" sz="1400" b="0" i="0" u="none" strike="noStrike" dirty="0">
                        <a:solidFill>
                          <a:srgbClr val="000000"/>
                        </a:solidFill>
                        <a:effectLst/>
                        <a:latin typeface="Arial" panose="020B0604020202020204" pitchFamily="34" charset="0"/>
                      </a:endParaRPr>
                    </a:p>
                  </a:txBody>
                  <a:tcPr marL="7620" marR="7620" marT="7620" marB="0" anchor="ctr"/>
                </a:tc>
                <a:tc gridSpan="2">
                  <a:txBody>
                    <a:bodyPr/>
                    <a:lstStyle/>
                    <a:p>
                      <a:pPr algn="ctr" fontAlgn="t"/>
                      <a:r>
                        <a:rPr lang="fr-BE" sz="1400" u="none" strike="noStrike" dirty="0">
                          <a:effectLst/>
                        </a:rPr>
                        <a:t>Une par ministère, institution, agence et Etablissement public</a:t>
                      </a:r>
                      <a:endParaRPr lang="fr-BE" sz="1400" b="0" i="0" u="none" strike="noStrike" dirty="0">
                        <a:solidFill>
                          <a:srgbClr val="000000"/>
                        </a:solidFill>
                        <a:effectLst/>
                        <a:latin typeface="Arial" panose="020B0604020202020204" pitchFamily="34" charset="0"/>
                      </a:endParaRPr>
                    </a:p>
                  </a:txBody>
                  <a:tcPr marL="7620" marR="7620" marT="7620" marB="0" anchor="ctr"/>
                </a:tc>
                <a:tc hMerge="1">
                  <a:txBody>
                    <a:bodyPr/>
                    <a:lstStyle/>
                    <a:p>
                      <a:pPr algn="ctr" fontAlgn="t"/>
                      <a:endParaRPr lang="fr-BE" sz="1400" b="0" i="0" u="none" strike="noStrike" dirty="0">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279913404"/>
                  </a:ext>
                </a:extLst>
              </a:tr>
            </a:tbl>
          </a:graphicData>
        </a:graphic>
      </p:graphicFrame>
      <p:sp>
        <p:nvSpPr>
          <p:cNvPr id="9" name="Title 1">
            <a:extLst>
              <a:ext uri="{FF2B5EF4-FFF2-40B4-BE49-F238E27FC236}">
                <a16:creationId xmlns:a16="http://schemas.microsoft.com/office/drawing/2014/main" id="{0D2A159A-3CE6-D380-8BC4-302DF966D078}"/>
              </a:ext>
            </a:extLst>
          </p:cNvPr>
          <p:cNvSpPr txBox="1">
            <a:spLocks/>
          </p:cNvSpPr>
          <p:nvPr/>
        </p:nvSpPr>
        <p:spPr>
          <a:xfrm>
            <a:off x="847492" y="192405"/>
            <a:ext cx="11323329" cy="4578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en-US" sz="2800" kern="1200" dirty="0">
                <a:solidFill>
                  <a:schemeClr val="tx2"/>
                </a:solidFill>
                <a:latin typeface="Arial Black" charset="0"/>
                <a:ea typeface="Arial Black" charset="0"/>
                <a:cs typeface="Arial Black" charset="0"/>
              </a:defRPr>
            </a:lvl1pPr>
          </a:lstStyle>
          <a:p>
            <a:r>
              <a:rPr lang="fr-FR" sz="2400" b="1" dirty="0">
                <a:solidFill>
                  <a:schemeClr val="accent1"/>
                </a:solidFill>
                <a:latin typeface="Arial" panose="020B0604020202020204" pitchFamily="34" charset="0"/>
                <a:cs typeface="Arial" panose="020B0604020202020204" pitchFamily="34" charset="0"/>
              </a:rPr>
              <a:t>Mise en œuvre de la réforme : une chaîne managériale rénovée (2/3)</a:t>
            </a:r>
            <a:endParaRPr lang="fr-BE" sz="2400" b="1" dirty="0">
              <a:solidFill>
                <a:schemeClr val="accent1"/>
              </a:solidFill>
              <a:latin typeface="Arial" panose="020B0604020202020204" pitchFamily="34" charset="0"/>
              <a:cs typeface="Arial" panose="020B0604020202020204" pitchFamily="34" charset="0"/>
            </a:endParaRPr>
          </a:p>
        </p:txBody>
      </p:sp>
      <p:sp>
        <p:nvSpPr>
          <p:cNvPr id="10" name="Ellipse 9">
            <a:extLst>
              <a:ext uri="{FF2B5EF4-FFF2-40B4-BE49-F238E27FC236}">
                <a16:creationId xmlns:a16="http://schemas.microsoft.com/office/drawing/2014/main" id="{DC62D4DF-AF7A-E99F-56FB-5E92BA963F41}"/>
              </a:ext>
            </a:extLst>
          </p:cNvPr>
          <p:cNvSpPr/>
          <p:nvPr/>
        </p:nvSpPr>
        <p:spPr>
          <a:xfrm>
            <a:off x="142240" y="37376"/>
            <a:ext cx="835742" cy="771156"/>
          </a:xfrm>
          <a:prstGeom prst="ellipse">
            <a:avLst/>
          </a:prstGeom>
          <a:solidFill>
            <a:schemeClr val="bg1">
              <a:lumMod val="95000"/>
            </a:schemeClr>
          </a:solidFill>
          <a:ln>
            <a:noFill/>
          </a:ln>
          <a:scene3d>
            <a:camera prst="perspectiveContrastingRightFacing"/>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fr-FR" sz="2400" b="1" dirty="0">
                <a:ln w="0"/>
                <a:solidFill>
                  <a:schemeClr val="tx1"/>
                </a:solidFill>
                <a:latin typeface="Garamond" panose="02020404030301010803" pitchFamily="18" charset="0"/>
              </a:rPr>
              <a:t>III</a:t>
            </a:r>
          </a:p>
        </p:txBody>
      </p:sp>
    </p:spTree>
    <p:extLst>
      <p:ext uri="{BB962C8B-B14F-4D97-AF65-F5344CB8AC3E}">
        <p14:creationId xmlns:p14="http://schemas.microsoft.com/office/powerpoint/2010/main" val="2703281516"/>
      </p:ext>
    </p:extLst>
  </p:cSld>
  <p:clrMapOvr>
    <a:masterClrMapping/>
  </p:clrMapOvr>
  <p:transition>
    <p:cover/>
  </p:transition>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2suuFqSGTm2hTX2C3vFBoA"/>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1206</Words>
  <Application>Microsoft Office PowerPoint</Application>
  <PresentationFormat>Grand écran</PresentationFormat>
  <Paragraphs>182</Paragraphs>
  <Slides>15</Slides>
  <Notes>1</Notes>
  <HiddenSlides>0</HiddenSlides>
  <MMClips>0</MMClips>
  <ScaleCrop>false</ScaleCrop>
  <HeadingPairs>
    <vt:vector size="8" baseType="variant">
      <vt:variant>
        <vt:lpstr>Polices utilisées</vt:lpstr>
      </vt:variant>
      <vt:variant>
        <vt:i4>9</vt:i4>
      </vt:variant>
      <vt:variant>
        <vt:lpstr>Thème</vt:lpstr>
      </vt:variant>
      <vt:variant>
        <vt:i4>1</vt:i4>
      </vt:variant>
      <vt:variant>
        <vt:lpstr>Serveurs OLE incorporés</vt:lpstr>
      </vt:variant>
      <vt:variant>
        <vt:i4>1</vt:i4>
      </vt:variant>
      <vt:variant>
        <vt:lpstr>Titres des diapositives</vt:lpstr>
      </vt:variant>
      <vt:variant>
        <vt:i4>15</vt:i4>
      </vt:variant>
    </vt:vector>
  </HeadingPairs>
  <TitlesOfParts>
    <vt:vector size="26" baseType="lpstr">
      <vt:lpstr>Arial</vt:lpstr>
      <vt:lpstr>Arial Narrow</vt:lpstr>
      <vt:lpstr>Arial Rounded MT Bold</vt:lpstr>
      <vt:lpstr>Calibri</vt:lpstr>
      <vt:lpstr>Calibri Light</vt:lpstr>
      <vt:lpstr>Garamond</vt:lpstr>
      <vt:lpstr>Segoe UI</vt:lpstr>
      <vt:lpstr>Wingdings</vt:lpstr>
      <vt:lpstr>Wingdings 2</vt:lpstr>
      <vt:lpstr>Office Theme</vt:lpstr>
      <vt:lpstr>think-cell Slide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Un réforme en bute à des risques et difficultés  </vt:lpstr>
      <vt:lpstr>Présentation PowerPoint</vt:lpstr>
      <vt:lpstr>Perspectives et recommandations </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Vincent Fruchart</dc:creator>
  <cp:lastModifiedBy>LAURENCE JACQUET</cp:lastModifiedBy>
  <cp:revision>42</cp:revision>
  <dcterms:created xsi:type="dcterms:W3CDTF">2023-11-05T21:43:48Z</dcterms:created>
  <dcterms:modified xsi:type="dcterms:W3CDTF">2023-11-19T22:40:05Z</dcterms:modified>
</cp:coreProperties>
</file>