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3" r:id="rId4"/>
    <p:sldId id="264" r:id="rId5"/>
    <p:sldId id="265" r:id="rId6"/>
    <p:sldId id="266" r:id="rId7"/>
    <p:sldId id="267" r:id="rId8"/>
    <p:sldId id="268"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8"/>
    <p:restoredTop sz="94628"/>
  </p:normalViewPr>
  <p:slideViewPr>
    <p:cSldViewPr snapToGrid="0">
      <p:cViewPr varScale="1">
        <p:scale>
          <a:sx n="119" d="100"/>
          <a:sy n="119" d="100"/>
        </p:scale>
        <p:origin x="2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26C685-1E9C-40AA-BB2F-156873375CF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560401BB-AEAF-431E-AFAF-E108854AB1EA}">
      <dgm:prSet phldrT="[Texte]" custT="1"/>
      <dgm:spPr/>
      <dgm:t>
        <a:bodyPr/>
        <a:lstStyle/>
        <a:p>
          <a:r>
            <a:rPr lang="fr-FR" sz="1900" i="1" dirty="0">
              <a:latin typeface="Arial" panose="020B0604020202020204" pitchFamily="34" charset="0"/>
              <a:cs typeface="Arial" panose="020B0604020202020204" pitchFamily="34" charset="0"/>
            </a:rPr>
            <a:t>Question 1</a:t>
          </a:r>
        </a:p>
      </dgm:t>
    </dgm:pt>
    <dgm:pt modelId="{EE257F4C-7B94-4642-99E4-46CCBC56A409}" type="parTrans" cxnId="{734FC1B0-5CB0-42DF-B03D-1C4C875D13F0}">
      <dgm:prSet/>
      <dgm:spPr/>
      <dgm:t>
        <a:bodyPr/>
        <a:lstStyle/>
        <a:p>
          <a:endParaRPr lang="fr-FR" sz="1900">
            <a:latin typeface="Arial" panose="020B0604020202020204" pitchFamily="34" charset="0"/>
            <a:cs typeface="Arial" panose="020B0604020202020204" pitchFamily="34" charset="0"/>
          </a:endParaRPr>
        </a:p>
      </dgm:t>
    </dgm:pt>
    <dgm:pt modelId="{5285B8C9-69B5-4DD6-B94B-8F2FA55E1ABC}" type="sibTrans" cxnId="{734FC1B0-5CB0-42DF-B03D-1C4C875D13F0}">
      <dgm:prSet/>
      <dgm:spPr/>
      <dgm:t>
        <a:bodyPr/>
        <a:lstStyle/>
        <a:p>
          <a:endParaRPr lang="fr-FR" sz="1900">
            <a:latin typeface="Arial" panose="020B0604020202020204" pitchFamily="34" charset="0"/>
            <a:cs typeface="Arial" panose="020B0604020202020204" pitchFamily="34" charset="0"/>
          </a:endParaRPr>
        </a:p>
      </dgm:t>
    </dgm:pt>
    <dgm:pt modelId="{F1C078E0-35A9-433B-9618-4E58412EA17A}">
      <dgm:prSet phldrT="[Texte]" custT="1"/>
      <dgm:spPr/>
      <dgm:t>
        <a:bodyPr/>
        <a:lstStyle/>
        <a:p>
          <a:r>
            <a:rPr lang="fr-FR" sz="1900" dirty="0">
              <a:latin typeface="Arial" panose="020B0604020202020204" pitchFamily="34" charset="0"/>
              <a:cs typeface="Arial" panose="020B0604020202020204" pitchFamily="34" charset="0"/>
            </a:rPr>
            <a:t>Comment intéresser et impliquer un nombre très large de fonctionnaires dans la transformation effective des pratiques de gestion budgétaire ?</a:t>
          </a:r>
        </a:p>
      </dgm:t>
    </dgm:pt>
    <dgm:pt modelId="{25B7D346-523A-4BE5-B09F-6C6212C3052D}" type="parTrans" cxnId="{56EE1EF5-2AA4-4ECD-9591-C25EF17C7755}">
      <dgm:prSet/>
      <dgm:spPr/>
      <dgm:t>
        <a:bodyPr/>
        <a:lstStyle/>
        <a:p>
          <a:endParaRPr lang="fr-FR" sz="1900">
            <a:latin typeface="Arial" panose="020B0604020202020204" pitchFamily="34" charset="0"/>
            <a:cs typeface="Arial" panose="020B0604020202020204" pitchFamily="34" charset="0"/>
          </a:endParaRPr>
        </a:p>
      </dgm:t>
    </dgm:pt>
    <dgm:pt modelId="{92694B0C-C663-49F9-9565-92DE5E80985F}" type="sibTrans" cxnId="{56EE1EF5-2AA4-4ECD-9591-C25EF17C7755}">
      <dgm:prSet/>
      <dgm:spPr/>
      <dgm:t>
        <a:bodyPr/>
        <a:lstStyle/>
        <a:p>
          <a:endParaRPr lang="fr-FR" sz="1900">
            <a:latin typeface="Arial" panose="020B0604020202020204" pitchFamily="34" charset="0"/>
            <a:cs typeface="Arial" panose="020B0604020202020204" pitchFamily="34" charset="0"/>
          </a:endParaRPr>
        </a:p>
      </dgm:t>
    </dgm:pt>
    <dgm:pt modelId="{8C0E5117-CF79-45EB-8B1C-8709DF265AA9}">
      <dgm:prSet phldrT="[Texte]" custT="1"/>
      <dgm:spPr/>
      <dgm:t>
        <a:bodyPr/>
        <a:lstStyle/>
        <a:p>
          <a:r>
            <a:rPr lang="fr-FR" sz="1900" i="1" kern="1200">
              <a:latin typeface="Arial" panose="020B0604020202020204" pitchFamily="34" charset="0"/>
              <a:ea typeface="+mn-ea"/>
              <a:cs typeface="Arial" panose="020B0604020202020204" pitchFamily="34" charset="0"/>
            </a:rPr>
            <a:t>Question</a:t>
          </a:r>
          <a:r>
            <a:rPr lang="fr-FR" sz="1900" kern="1200">
              <a:latin typeface="Arial" panose="020B0604020202020204" pitchFamily="34" charset="0"/>
              <a:cs typeface="Arial" panose="020B0604020202020204" pitchFamily="34" charset="0"/>
            </a:rPr>
            <a:t> </a:t>
          </a:r>
          <a:r>
            <a:rPr lang="fr-FR" sz="1900" i="1" kern="1200">
              <a:latin typeface="Arial" panose="020B0604020202020204" pitchFamily="34" charset="0"/>
              <a:cs typeface="Arial" panose="020B0604020202020204" pitchFamily="34" charset="0"/>
            </a:rPr>
            <a:t>2</a:t>
          </a:r>
          <a:endParaRPr lang="fr-FR" sz="1900" i="1" kern="1200" dirty="0">
            <a:latin typeface="Arial" panose="020B0604020202020204" pitchFamily="34" charset="0"/>
            <a:cs typeface="Arial" panose="020B0604020202020204" pitchFamily="34" charset="0"/>
          </a:endParaRPr>
        </a:p>
      </dgm:t>
    </dgm:pt>
    <dgm:pt modelId="{975990D3-C3B1-4D72-9A90-044D85680B3E}" type="parTrans" cxnId="{18A022A6-8D6D-4D57-86CB-267A8A26946E}">
      <dgm:prSet/>
      <dgm:spPr/>
      <dgm:t>
        <a:bodyPr/>
        <a:lstStyle/>
        <a:p>
          <a:endParaRPr lang="fr-FR" sz="1900">
            <a:latin typeface="Arial" panose="020B0604020202020204" pitchFamily="34" charset="0"/>
            <a:cs typeface="Arial" panose="020B0604020202020204" pitchFamily="34" charset="0"/>
          </a:endParaRPr>
        </a:p>
      </dgm:t>
    </dgm:pt>
    <dgm:pt modelId="{51A8BC12-6FFD-44D4-92BD-1B714BE87F85}" type="sibTrans" cxnId="{18A022A6-8D6D-4D57-86CB-267A8A26946E}">
      <dgm:prSet/>
      <dgm:spPr/>
      <dgm:t>
        <a:bodyPr/>
        <a:lstStyle/>
        <a:p>
          <a:endParaRPr lang="fr-FR" sz="1900">
            <a:latin typeface="Arial" panose="020B0604020202020204" pitchFamily="34" charset="0"/>
            <a:cs typeface="Arial" panose="020B0604020202020204" pitchFamily="34" charset="0"/>
          </a:endParaRPr>
        </a:p>
      </dgm:t>
    </dgm:pt>
    <dgm:pt modelId="{94797280-E748-40FD-B54E-4AA60B7E0ACE}">
      <dgm:prSet phldrT="[Texte]" custT="1"/>
      <dgm:spPr/>
      <dgm:t>
        <a:bodyPr/>
        <a:lstStyle/>
        <a:p>
          <a:r>
            <a:rPr lang="fr-FR" sz="1900" dirty="0">
              <a:latin typeface="Arial" panose="020B0604020202020204" pitchFamily="34" charset="0"/>
              <a:cs typeface="Arial" panose="020B0604020202020204" pitchFamily="34" charset="0"/>
            </a:rPr>
            <a:t>Comment éviter </a:t>
          </a:r>
          <a:br>
            <a:rPr lang="fr-FR" sz="1900" dirty="0">
              <a:latin typeface="Arial" panose="020B0604020202020204" pitchFamily="34" charset="0"/>
              <a:cs typeface="Arial" panose="020B0604020202020204" pitchFamily="34" charset="0"/>
            </a:rPr>
          </a:br>
          <a:r>
            <a:rPr lang="fr-FR" sz="1900" dirty="0">
              <a:latin typeface="Arial" panose="020B0604020202020204" pitchFamily="34" charset="0"/>
              <a:cs typeface="Arial" panose="020B0604020202020204" pitchFamily="34" charset="0"/>
            </a:rPr>
            <a:t>que les seuls </a:t>
          </a:r>
          <a:br>
            <a:rPr lang="fr-FR" sz="1900" dirty="0">
              <a:latin typeface="Arial" panose="020B0604020202020204" pitchFamily="34" charset="0"/>
              <a:cs typeface="Arial" panose="020B0604020202020204" pitchFamily="34" charset="0"/>
            </a:rPr>
          </a:br>
          <a:r>
            <a:rPr lang="fr-FR" sz="1900" dirty="0">
              <a:latin typeface="Arial" panose="020B0604020202020204" pitchFamily="34" charset="0"/>
              <a:cs typeface="Arial" panose="020B0604020202020204" pitchFamily="34" charset="0"/>
            </a:rPr>
            <a:t>à s’y intéresser </a:t>
          </a:r>
          <a:br>
            <a:rPr lang="fr-FR" sz="1900" dirty="0">
              <a:latin typeface="Arial" panose="020B0604020202020204" pitchFamily="34" charset="0"/>
              <a:cs typeface="Arial" panose="020B0604020202020204" pitchFamily="34" charset="0"/>
            </a:rPr>
          </a:br>
          <a:r>
            <a:rPr lang="fr-FR" sz="1900" dirty="0">
              <a:latin typeface="Arial" panose="020B0604020202020204" pitchFamily="34" charset="0"/>
              <a:cs typeface="Arial" panose="020B0604020202020204" pitchFamily="34" charset="0"/>
            </a:rPr>
            <a:t>ne soient que les spécialistes de la gestion budgétaire ?</a:t>
          </a:r>
        </a:p>
      </dgm:t>
    </dgm:pt>
    <dgm:pt modelId="{0BA3B585-2F45-4E40-9040-3A1C34D1CC78}" type="parTrans" cxnId="{710F7900-1FE7-465E-B5A2-4574D3B56523}">
      <dgm:prSet/>
      <dgm:spPr/>
      <dgm:t>
        <a:bodyPr/>
        <a:lstStyle/>
        <a:p>
          <a:endParaRPr lang="fr-FR" sz="1900">
            <a:latin typeface="Arial" panose="020B0604020202020204" pitchFamily="34" charset="0"/>
            <a:cs typeface="Arial" panose="020B0604020202020204" pitchFamily="34" charset="0"/>
          </a:endParaRPr>
        </a:p>
      </dgm:t>
    </dgm:pt>
    <dgm:pt modelId="{A064A64B-82CE-4A11-80CE-1E5AFF265EE9}" type="sibTrans" cxnId="{710F7900-1FE7-465E-B5A2-4574D3B56523}">
      <dgm:prSet/>
      <dgm:spPr/>
      <dgm:t>
        <a:bodyPr/>
        <a:lstStyle/>
        <a:p>
          <a:endParaRPr lang="fr-FR" sz="1900">
            <a:latin typeface="Arial" panose="020B0604020202020204" pitchFamily="34" charset="0"/>
            <a:cs typeface="Arial" panose="020B0604020202020204" pitchFamily="34" charset="0"/>
          </a:endParaRPr>
        </a:p>
      </dgm:t>
    </dgm:pt>
    <dgm:pt modelId="{2AF95504-136A-489A-8CD0-D0131569B7AA}">
      <dgm:prSet phldrT="[Texte]" custT="1"/>
      <dgm:spPr/>
      <dgm:t>
        <a:bodyPr/>
        <a:lstStyle/>
        <a:p>
          <a:r>
            <a:rPr lang="fr-FR" sz="1900" i="1" dirty="0">
              <a:latin typeface="Arial" panose="020B0604020202020204" pitchFamily="34" charset="0"/>
              <a:cs typeface="Arial" panose="020B0604020202020204" pitchFamily="34" charset="0"/>
            </a:rPr>
            <a:t>Question 3</a:t>
          </a:r>
        </a:p>
      </dgm:t>
    </dgm:pt>
    <dgm:pt modelId="{2CA23DD9-7698-46DF-8201-95C2908ABDE7}" type="parTrans" cxnId="{F69BC319-2E8B-4BE3-A70B-B4FC93EBB428}">
      <dgm:prSet/>
      <dgm:spPr/>
      <dgm:t>
        <a:bodyPr/>
        <a:lstStyle/>
        <a:p>
          <a:endParaRPr lang="fr-FR" sz="1900">
            <a:latin typeface="Arial" panose="020B0604020202020204" pitchFamily="34" charset="0"/>
            <a:cs typeface="Arial" panose="020B0604020202020204" pitchFamily="34" charset="0"/>
          </a:endParaRPr>
        </a:p>
      </dgm:t>
    </dgm:pt>
    <dgm:pt modelId="{13A46B06-0533-42C8-87D0-8A182CC044C0}" type="sibTrans" cxnId="{F69BC319-2E8B-4BE3-A70B-B4FC93EBB428}">
      <dgm:prSet/>
      <dgm:spPr/>
      <dgm:t>
        <a:bodyPr/>
        <a:lstStyle/>
        <a:p>
          <a:endParaRPr lang="fr-FR" sz="1900">
            <a:latin typeface="Arial" panose="020B0604020202020204" pitchFamily="34" charset="0"/>
            <a:cs typeface="Arial" panose="020B0604020202020204" pitchFamily="34" charset="0"/>
          </a:endParaRPr>
        </a:p>
      </dgm:t>
    </dgm:pt>
    <dgm:pt modelId="{E890D891-D756-41AC-AA9B-54E6A2B348C1}">
      <dgm:prSet phldrT="[Texte]" custT="1"/>
      <dgm:spPr/>
      <dgm:t>
        <a:bodyPr/>
        <a:lstStyle/>
        <a:p>
          <a:r>
            <a:rPr lang="fr-FR" sz="1900" dirty="0">
              <a:latin typeface="Arial" panose="020B0604020202020204" pitchFamily="34" charset="0"/>
              <a:cs typeface="Arial" panose="020B0604020202020204" pitchFamily="34" charset="0"/>
            </a:rPr>
            <a:t>Comment éviter que cette pratique se bureaucratise en revenant aux errements de la gestion classique en mode « moyens » ? </a:t>
          </a:r>
        </a:p>
      </dgm:t>
    </dgm:pt>
    <dgm:pt modelId="{0000F437-C00D-4C50-8C11-03E7839CFA84}" type="parTrans" cxnId="{45E7A9AE-5D4B-4DD2-8238-2DD0B7E4771D}">
      <dgm:prSet/>
      <dgm:spPr/>
      <dgm:t>
        <a:bodyPr/>
        <a:lstStyle/>
        <a:p>
          <a:endParaRPr lang="fr-FR" sz="1900">
            <a:latin typeface="Arial" panose="020B0604020202020204" pitchFamily="34" charset="0"/>
            <a:cs typeface="Arial" panose="020B0604020202020204" pitchFamily="34" charset="0"/>
          </a:endParaRPr>
        </a:p>
      </dgm:t>
    </dgm:pt>
    <dgm:pt modelId="{73C71BFA-2A5B-48E4-91AC-0A5DBBCF9F00}" type="sibTrans" cxnId="{45E7A9AE-5D4B-4DD2-8238-2DD0B7E4771D}">
      <dgm:prSet/>
      <dgm:spPr/>
      <dgm:t>
        <a:bodyPr/>
        <a:lstStyle/>
        <a:p>
          <a:endParaRPr lang="fr-FR" sz="1900">
            <a:latin typeface="Arial" panose="020B0604020202020204" pitchFamily="34" charset="0"/>
            <a:cs typeface="Arial" panose="020B0604020202020204" pitchFamily="34" charset="0"/>
          </a:endParaRPr>
        </a:p>
      </dgm:t>
    </dgm:pt>
    <dgm:pt modelId="{7B6B5D39-966D-4CE4-BDC8-61F5802A447D}">
      <dgm:prSet custT="1"/>
      <dgm:spPr/>
      <dgm:t>
        <a:bodyPr/>
        <a:lstStyle/>
        <a:p>
          <a:r>
            <a:rPr lang="fr-FR" sz="1900" i="1" dirty="0">
              <a:latin typeface="Arial" panose="020B0604020202020204" pitchFamily="34" charset="0"/>
              <a:cs typeface="Arial" panose="020B0604020202020204" pitchFamily="34" charset="0"/>
            </a:rPr>
            <a:t>Question 4</a:t>
          </a:r>
        </a:p>
      </dgm:t>
    </dgm:pt>
    <dgm:pt modelId="{99ED7A8A-036D-4E80-AF4B-7D2046323295}" type="parTrans" cxnId="{BC30A15E-10CF-4601-B707-D1614BA570B9}">
      <dgm:prSet/>
      <dgm:spPr/>
      <dgm:t>
        <a:bodyPr/>
        <a:lstStyle/>
        <a:p>
          <a:endParaRPr lang="fr-FR" sz="1900">
            <a:latin typeface="Arial" panose="020B0604020202020204" pitchFamily="34" charset="0"/>
            <a:cs typeface="Arial" panose="020B0604020202020204" pitchFamily="34" charset="0"/>
          </a:endParaRPr>
        </a:p>
      </dgm:t>
    </dgm:pt>
    <dgm:pt modelId="{A10BDAED-B722-4910-8C4F-4D1A6172BA6B}" type="sibTrans" cxnId="{BC30A15E-10CF-4601-B707-D1614BA570B9}">
      <dgm:prSet/>
      <dgm:spPr/>
      <dgm:t>
        <a:bodyPr/>
        <a:lstStyle/>
        <a:p>
          <a:endParaRPr lang="fr-FR" sz="1900">
            <a:latin typeface="Arial" panose="020B0604020202020204" pitchFamily="34" charset="0"/>
            <a:cs typeface="Arial" panose="020B0604020202020204" pitchFamily="34" charset="0"/>
          </a:endParaRPr>
        </a:p>
      </dgm:t>
    </dgm:pt>
    <dgm:pt modelId="{BD27DC34-56B2-4A44-BFB8-9280EADE9F9C}">
      <dgm:prSet custT="1"/>
      <dgm:spPr/>
      <dgm:t>
        <a:bodyPr/>
        <a:lstStyle/>
        <a:p>
          <a:r>
            <a:rPr lang="fr-FR" sz="1900" dirty="0">
              <a:latin typeface="Arial" panose="020B0604020202020204" pitchFamily="34" charset="0"/>
              <a:cs typeface="Arial" panose="020B0604020202020204" pitchFamily="34" charset="0"/>
            </a:rPr>
            <a:t>Comment entretenir la dynamique et redonner régulièrement un nouveau souffle à l’approfondissement de la pratique de cette réforme ?</a:t>
          </a:r>
        </a:p>
      </dgm:t>
    </dgm:pt>
    <dgm:pt modelId="{6DAFB334-C9D1-4DA9-B222-0A1F138C1A7B}" type="parTrans" cxnId="{E504FF57-CC83-4E2A-9605-E4CF34D4FB5D}">
      <dgm:prSet/>
      <dgm:spPr/>
      <dgm:t>
        <a:bodyPr/>
        <a:lstStyle/>
        <a:p>
          <a:endParaRPr lang="fr-FR" sz="1900">
            <a:latin typeface="Arial" panose="020B0604020202020204" pitchFamily="34" charset="0"/>
            <a:cs typeface="Arial" panose="020B0604020202020204" pitchFamily="34" charset="0"/>
          </a:endParaRPr>
        </a:p>
      </dgm:t>
    </dgm:pt>
    <dgm:pt modelId="{90C61172-8EFE-40AF-89CD-3B5E7171416F}" type="sibTrans" cxnId="{E504FF57-CC83-4E2A-9605-E4CF34D4FB5D}">
      <dgm:prSet/>
      <dgm:spPr/>
      <dgm:t>
        <a:bodyPr/>
        <a:lstStyle/>
        <a:p>
          <a:endParaRPr lang="fr-FR" sz="1900">
            <a:latin typeface="Arial" panose="020B0604020202020204" pitchFamily="34" charset="0"/>
            <a:cs typeface="Arial" panose="020B0604020202020204" pitchFamily="34" charset="0"/>
          </a:endParaRPr>
        </a:p>
      </dgm:t>
    </dgm:pt>
    <dgm:pt modelId="{32D14492-E1DF-4E6E-9B99-F7DE9B7AD0F4}">
      <dgm:prSet custT="1"/>
      <dgm:spPr/>
      <dgm:t>
        <a:bodyPr/>
        <a:lstStyle/>
        <a:p>
          <a:endParaRPr lang="fr-FR" sz="1900">
            <a:latin typeface="Arial" panose="020B0604020202020204" pitchFamily="34" charset="0"/>
            <a:cs typeface="Arial" panose="020B0604020202020204" pitchFamily="34" charset="0"/>
          </a:endParaRPr>
        </a:p>
      </dgm:t>
    </dgm:pt>
    <dgm:pt modelId="{42594295-847E-4924-8F95-5E01FE5A44BD}" type="parTrans" cxnId="{FF64D3EC-CE19-4C06-9A4E-4DE455CC3F81}">
      <dgm:prSet/>
      <dgm:spPr/>
      <dgm:t>
        <a:bodyPr/>
        <a:lstStyle/>
        <a:p>
          <a:endParaRPr lang="fr-FR" sz="1900">
            <a:latin typeface="Arial" panose="020B0604020202020204" pitchFamily="34" charset="0"/>
            <a:cs typeface="Arial" panose="020B0604020202020204" pitchFamily="34" charset="0"/>
          </a:endParaRPr>
        </a:p>
      </dgm:t>
    </dgm:pt>
    <dgm:pt modelId="{7C6B6452-230B-4139-B371-FC258C832E8E}" type="sibTrans" cxnId="{FF64D3EC-CE19-4C06-9A4E-4DE455CC3F81}">
      <dgm:prSet/>
      <dgm:spPr/>
      <dgm:t>
        <a:bodyPr/>
        <a:lstStyle/>
        <a:p>
          <a:endParaRPr lang="fr-FR" sz="1900">
            <a:latin typeface="Arial" panose="020B0604020202020204" pitchFamily="34" charset="0"/>
            <a:cs typeface="Arial" panose="020B0604020202020204" pitchFamily="34" charset="0"/>
          </a:endParaRPr>
        </a:p>
      </dgm:t>
    </dgm:pt>
    <dgm:pt modelId="{285F1310-3DCE-491D-ACD2-526BD45BCB56}" type="pres">
      <dgm:prSet presAssocID="{3E26C685-1E9C-40AA-BB2F-156873375CFC}" presName="Name0" presStyleCnt="0">
        <dgm:presLayoutVars>
          <dgm:dir/>
          <dgm:animLvl val="lvl"/>
          <dgm:resizeHandles val="exact"/>
        </dgm:presLayoutVars>
      </dgm:prSet>
      <dgm:spPr/>
    </dgm:pt>
    <dgm:pt modelId="{EFCD77AB-8CAD-4F89-AB12-69F3CBB1173D}" type="pres">
      <dgm:prSet presAssocID="{560401BB-AEAF-431E-AFAF-E108854AB1EA}" presName="composite" presStyleCnt="0"/>
      <dgm:spPr/>
    </dgm:pt>
    <dgm:pt modelId="{DEE9D488-1FE3-4B94-A5DD-68C918ABF99F}" type="pres">
      <dgm:prSet presAssocID="{560401BB-AEAF-431E-AFAF-E108854AB1EA}" presName="parTx" presStyleLbl="alignNode1" presStyleIdx="0" presStyleCnt="4">
        <dgm:presLayoutVars>
          <dgm:chMax val="0"/>
          <dgm:chPref val="0"/>
          <dgm:bulletEnabled val="1"/>
        </dgm:presLayoutVars>
      </dgm:prSet>
      <dgm:spPr/>
    </dgm:pt>
    <dgm:pt modelId="{3EEFC198-4651-4D7E-9DC5-DC1B09461882}" type="pres">
      <dgm:prSet presAssocID="{560401BB-AEAF-431E-AFAF-E108854AB1EA}" presName="desTx" presStyleLbl="alignAccFollowNode1" presStyleIdx="0" presStyleCnt="4">
        <dgm:presLayoutVars>
          <dgm:bulletEnabled val="1"/>
        </dgm:presLayoutVars>
      </dgm:prSet>
      <dgm:spPr/>
    </dgm:pt>
    <dgm:pt modelId="{FEF2B776-7299-4418-B75A-819FD94C63C6}" type="pres">
      <dgm:prSet presAssocID="{5285B8C9-69B5-4DD6-B94B-8F2FA55E1ABC}" presName="space" presStyleCnt="0"/>
      <dgm:spPr/>
    </dgm:pt>
    <dgm:pt modelId="{421DE632-1675-440A-B992-6CA56BDFF658}" type="pres">
      <dgm:prSet presAssocID="{8C0E5117-CF79-45EB-8B1C-8709DF265AA9}" presName="composite" presStyleCnt="0"/>
      <dgm:spPr/>
    </dgm:pt>
    <dgm:pt modelId="{BA076087-C2E5-47B5-92B9-BC262F9D97A3}" type="pres">
      <dgm:prSet presAssocID="{8C0E5117-CF79-45EB-8B1C-8709DF265AA9}" presName="parTx" presStyleLbl="alignNode1" presStyleIdx="1" presStyleCnt="4">
        <dgm:presLayoutVars>
          <dgm:chMax val="0"/>
          <dgm:chPref val="0"/>
          <dgm:bulletEnabled val="1"/>
        </dgm:presLayoutVars>
      </dgm:prSet>
      <dgm:spPr/>
    </dgm:pt>
    <dgm:pt modelId="{A8CC5F19-D614-4DE5-9951-DBAB1BA77FD8}" type="pres">
      <dgm:prSet presAssocID="{8C0E5117-CF79-45EB-8B1C-8709DF265AA9}" presName="desTx" presStyleLbl="alignAccFollowNode1" presStyleIdx="1" presStyleCnt="4">
        <dgm:presLayoutVars>
          <dgm:bulletEnabled val="1"/>
        </dgm:presLayoutVars>
      </dgm:prSet>
      <dgm:spPr/>
    </dgm:pt>
    <dgm:pt modelId="{A02ED844-8BE4-44C3-B4A0-AAF0616396F2}" type="pres">
      <dgm:prSet presAssocID="{51A8BC12-6FFD-44D4-92BD-1B714BE87F85}" presName="space" presStyleCnt="0"/>
      <dgm:spPr/>
    </dgm:pt>
    <dgm:pt modelId="{DDEF9C7A-B114-4523-9BDF-528FFECA2170}" type="pres">
      <dgm:prSet presAssocID="{2AF95504-136A-489A-8CD0-D0131569B7AA}" presName="composite" presStyleCnt="0"/>
      <dgm:spPr/>
    </dgm:pt>
    <dgm:pt modelId="{4D1FE5C8-52E7-4E8E-9F80-42D6E6CEE329}" type="pres">
      <dgm:prSet presAssocID="{2AF95504-136A-489A-8CD0-D0131569B7AA}" presName="parTx" presStyleLbl="alignNode1" presStyleIdx="2" presStyleCnt="4">
        <dgm:presLayoutVars>
          <dgm:chMax val="0"/>
          <dgm:chPref val="0"/>
          <dgm:bulletEnabled val="1"/>
        </dgm:presLayoutVars>
      </dgm:prSet>
      <dgm:spPr/>
    </dgm:pt>
    <dgm:pt modelId="{C70F9EA4-3FE8-4DA7-8E03-3832CFEEA8DA}" type="pres">
      <dgm:prSet presAssocID="{2AF95504-136A-489A-8CD0-D0131569B7AA}" presName="desTx" presStyleLbl="alignAccFollowNode1" presStyleIdx="2" presStyleCnt="4">
        <dgm:presLayoutVars>
          <dgm:bulletEnabled val="1"/>
        </dgm:presLayoutVars>
      </dgm:prSet>
      <dgm:spPr/>
    </dgm:pt>
    <dgm:pt modelId="{3715298A-5683-4C78-B6D0-8DF8121303D7}" type="pres">
      <dgm:prSet presAssocID="{13A46B06-0533-42C8-87D0-8A182CC044C0}" presName="space" presStyleCnt="0"/>
      <dgm:spPr/>
    </dgm:pt>
    <dgm:pt modelId="{7AC5D5F0-B024-4704-841A-7184F3E680A3}" type="pres">
      <dgm:prSet presAssocID="{7B6B5D39-966D-4CE4-BDC8-61F5802A447D}" presName="composite" presStyleCnt="0"/>
      <dgm:spPr/>
    </dgm:pt>
    <dgm:pt modelId="{67FE9736-0F9B-4448-91A3-7F24745AE078}" type="pres">
      <dgm:prSet presAssocID="{7B6B5D39-966D-4CE4-BDC8-61F5802A447D}" presName="parTx" presStyleLbl="alignNode1" presStyleIdx="3" presStyleCnt="4">
        <dgm:presLayoutVars>
          <dgm:chMax val="0"/>
          <dgm:chPref val="0"/>
          <dgm:bulletEnabled val="1"/>
        </dgm:presLayoutVars>
      </dgm:prSet>
      <dgm:spPr/>
    </dgm:pt>
    <dgm:pt modelId="{BFD895C9-A85E-4D38-B3E7-7326A9F34A85}" type="pres">
      <dgm:prSet presAssocID="{7B6B5D39-966D-4CE4-BDC8-61F5802A447D}" presName="desTx" presStyleLbl="alignAccFollowNode1" presStyleIdx="3" presStyleCnt="4" custLinFactNeighborX="10930" custLinFactNeighborY="233">
        <dgm:presLayoutVars>
          <dgm:bulletEnabled val="1"/>
        </dgm:presLayoutVars>
      </dgm:prSet>
      <dgm:spPr/>
    </dgm:pt>
  </dgm:ptLst>
  <dgm:cxnLst>
    <dgm:cxn modelId="{710F7900-1FE7-465E-B5A2-4574D3B56523}" srcId="{8C0E5117-CF79-45EB-8B1C-8709DF265AA9}" destId="{94797280-E748-40FD-B54E-4AA60B7E0ACE}" srcOrd="0" destOrd="0" parTransId="{0BA3B585-2F45-4E40-9040-3A1C34D1CC78}" sibTransId="{A064A64B-82CE-4A11-80CE-1E5AFF265EE9}"/>
    <dgm:cxn modelId="{2546430C-207D-4B65-83F5-6FAD0221B58D}" type="presOf" srcId="{F1C078E0-35A9-433B-9618-4E58412EA17A}" destId="{3EEFC198-4651-4D7E-9DC5-DC1B09461882}" srcOrd="0" destOrd="0" presId="urn:microsoft.com/office/officeart/2005/8/layout/hList1"/>
    <dgm:cxn modelId="{F69BC319-2E8B-4BE3-A70B-B4FC93EBB428}" srcId="{3E26C685-1E9C-40AA-BB2F-156873375CFC}" destId="{2AF95504-136A-489A-8CD0-D0131569B7AA}" srcOrd="2" destOrd="0" parTransId="{2CA23DD9-7698-46DF-8201-95C2908ABDE7}" sibTransId="{13A46B06-0533-42C8-87D0-8A182CC044C0}"/>
    <dgm:cxn modelId="{F1187D2D-4CBD-4D29-AFA2-2B3FC3300555}" type="presOf" srcId="{E890D891-D756-41AC-AA9B-54E6A2B348C1}" destId="{C70F9EA4-3FE8-4DA7-8E03-3832CFEEA8DA}" srcOrd="0" destOrd="0" presId="urn:microsoft.com/office/officeart/2005/8/layout/hList1"/>
    <dgm:cxn modelId="{E504FF57-CC83-4E2A-9605-E4CF34D4FB5D}" srcId="{7B6B5D39-966D-4CE4-BDC8-61F5802A447D}" destId="{BD27DC34-56B2-4A44-BFB8-9280EADE9F9C}" srcOrd="0" destOrd="0" parTransId="{6DAFB334-C9D1-4DA9-B222-0A1F138C1A7B}" sibTransId="{90C61172-8EFE-40AF-89CD-3B5E7171416F}"/>
    <dgm:cxn modelId="{1C14485C-2546-4CED-B62C-ACCCD47219CA}" type="presOf" srcId="{3E26C685-1E9C-40AA-BB2F-156873375CFC}" destId="{285F1310-3DCE-491D-ACD2-526BD45BCB56}" srcOrd="0" destOrd="0" presId="urn:microsoft.com/office/officeart/2005/8/layout/hList1"/>
    <dgm:cxn modelId="{5861985D-3736-4DCA-954F-B1898645C252}" type="presOf" srcId="{8C0E5117-CF79-45EB-8B1C-8709DF265AA9}" destId="{BA076087-C2E5-47B5-92B9-BC262F9D97A3}" srcOrd="0" destOrd="0" presId="urn:microsoft.com/office/officeart/2005/8/layout/hList1"/>
    <dgm:cxn modelId="{BC30A15E-10CF-4601-B707-D1614BA570B9}" srcId="{3E26C685-1E9C-40AA-BB2F-156873375CFC}" destId="{7B6B5D39-966D-4CE4-BDC8-61F5802A447D}" srcOrd="3" destOrd="0" parTransId="{99ED7A8A-036D-4E80-AF4B-7D2046323295}" sibTransId="{A10BDAED-B722-4910-8C4F-4D1A6172BA6B}"/>
    <dgm:cxn modelId="{DD784064-1DE0-4634-B59B-603201750E27}" type="presOf" srcId="{2AF95504-136A-489A-8CD0-D0131569B7AA}" destId="{4D1FE5C8-52E7-4E8E-9F80-42D6E6CEE329}" srcOrd="0" destOrd="0" presId="urn:microsoft.com/office/officeart/2005/8/layout/hList1"/>
    <dgm:cxn modelId="{A15AD77C-4DC7-40FB-AD8D-CD10FC6F572F}" type="presOf" srcId="{7B6B5D39-966D-4CE4-BDC8-61F5802A447D}" destId="{67FE9736-0F9B-4448-91A3-7F24745AE078}" srcOrd="0" destOrd="0" presId="urn:microsoft.com/office/officeart/2005/8/layout/hList1"/>
    <dgm:cxn modelId="{955B3F92-7F79-41C6-B7AC-BD47DD9A6373}" type="presOf" srcId="{560401BB-AEAF-431E-AFAF-E108854AB1EA}" destId="{DEE9D488-1FE3-4B94-A5DD-68C918ABF99F}" srcOrd="0" destOrd="0" presId="urn:microsoft.com/office/officeart/2005/8/layout/hList1"/>
    <dgm:cxn modelId="{9C968094-61C0-44A6-83EB-4FD436C9E6DF}" type="presOf" srcId="{32D14492-E1DF-4E6E-9B99-F7DE9B7AD0F4}" destId="{BFD895C9-A85E-4D38-B3E7-7326A9F34A85}" srcOrd="0" destOrd="1" presId="urn:microsoft.com/office/officeart/2005/8/layout/hList1"/>
    <dgm:cxn modelId="{749F6B9C-E53A-4082-AB3C-2F35F534F6AB}" type="presOf" srcId="{BD27DC34-56B2-4A44-BFB8-9280EADE9F9C}" destId="{BFD895C9-A85E-4D38-B3E7-7326A9F34A85}" srcOrd="0" destOrd="0" presId="urn:microsoft.com/office/officeart/2005/8/layout/hList1"/>
    <dgm:cxn modelId="{18A022A6-8D6D-4D57-86CB-267A8A26946E}" srcId="{3E26C685-1E9C-40AA-BB2F-156873375CFC}" destId="{8C0E5117-CF79-45EB-8B1C-8709DF265AA9}" srcOrd="1" destOrd="0" parTransId="{975990D3-C3B1-4D72-9A90-044D85680B3E}" sibTransId="{51A8BC12-6FFD-44D4-92BD-1B714BE87F85}"/>
    <dgm:cxn modelId="{45E7A9AE-5D4B-4DD2-8238-2DD0B7E4771D}" srcId="{2AF95504-136A-489A-8CD0-D0131569B7AA}" destId="{E890D891-D756-41AC-AA9B-54E6A2B348C1}" srcOrd="0" destOrd="0" parTransId="{0000F437-C00D-4C50-8C11-03E7839CFA84}" sibTransId="{73C71BFA-2A5B-48E4-91AC-0A5DBBCF9F00}"/>
    <dgm:cxn modelId="{734FC1B0-5CB0-42DF-B03D-1C4C875D13F0}" srcId="{3E26C685-1E9C-40AA-BB2F-156873375CFC}" destId="{560401BB-AEAF-431E-AFAF-E108854AB1EA}" srcOrd="0" destOrd="0" parTransId="{EE257F4C-7B94-4642-99E4-46CCBC56A409}" sibTransId="{5285B8C9-69B5-4DD6-B94B-8F2FA55E1ABC}"/>
    <dgm:cxn modelId="{C8E870E3-8F7D-4411-A272-751AC3DB07CB}" type="presOf" srcId="{94797280-E748-40FD-B54E-4AA60B7E0ACE}" destId="{A8CC5F19-D614-4DE5-9951-DBAB1BA77FD8}" srcOrd="0" destOrd="0" presId="urn:microsoft.com/office/officeart/2005/8/layout/hList1"/>
    <dgm:cxn modelId="{FF64D3EC-CE19-4C06-9A4E-4DE455CC3F81}" srcId="{7B6B5D39-966D-4CE4-BDC8-61F5802A447D}" destId="{32D14492-E1DF-4E6E-9B99-F7DE9B7AD0F4}" srcOrd="1" destOrd="0" parTransId="{42594295-847E-4924-8F95-5E01FE5A44BD}" sibTransId="{7C6B6452-230B-4139-B371-FC258C832E8E}"/>
    <dgm:cxn modelId="{56EE1EF5-2AA4-4ECD-9591-C25EF17C7755}" srcId="{560401BB-AEAF-431E-AFAF-E108854AB1EA}" destId="{F1C078E0-35A9-433B-9618-4E58412EA17A}" srcOrd="0" destOrd="0" parTransId="{25B7D346-523A-4BE5-B09F-6C6212C3052D}" sibTransId="{92694B0C-C663-49F9-9565-92DE5E80985F}"/>
    <dgm:cxn modelId="{013B9790-678D-494C-8523-A76EEA3BB869}" type="presParOf" srcId="{285F1310-3DCE-491D-ACD2-526BD45BCB56}" destId="{EFCD77AB-8CAD-4F89-AB12-69F3CBB1173D}" srcOrd="0" destOrd="0" presId="urn:microsoft.com/office/officeart/2005/8/layout/hList1"/>
    <dgm:cxn modelId="{E851C78B-8316-4A3E-937A-F563AA6BD61B}" type="presParOf" srcId="{EFCD77AB-8CAD-4F89-AB12-69F3CBB1173D}" destId="{DEE9D488-1FE3-4B94-A5DD-68C918ABF99F}" srcOrd="0" destOrd="0" presId="urn:microsoft.com/office/officeart/2005/8/layout/hList1"/>
    <dgm:cxn modelId="{379C41E1-4956-4B27-8300-4844EC88CA25}" type="presParOf" srcId="{EFCD77AB-8CAD-4F89-AB12-69F3CBB1173D}" destId="{3EEFC198-4651-4D7E-9DC5-DC1B09461882}" srcOrd="1" destOrd="0" presId="urn:microsoft.com/office/officeart/2005/8/layout/hList1"/>
    <dgm:cxn modelId="{13241D9A-55EF-4DD0-A10E-B9ADB312ED7A}" type="presParOf" srcId="{285F1310-3DCE-491D-ACD2-526BD45BCB56}" destId="{FEF2B776-7299-4418-B75A-819FD94C63C6}" srcOrd="1" destOrd="0" presId="urn:microsoft.com/office/officeart/2005/8/layout/hList1"/>
    <dgm:cxn modelId="{DEB61029-7AFE-49F9-A008-6A9A446FFF8F}" type="presParOf" srcId="{285F1310-3DCE-491D-ACD2-526BD45BCB56}" destId="{421DE632-1675-440A-B992-6CA56BDFF658}" srcOrd="2" destOrd="0" presId="urn:microsoft.com/office/officeart/2005/8/layout/hList1"/>
    <dgm:cxn modelId="{C4079319-326B-47C7-B479-C2FFDAAA55F9}" type="presParOf" srcId="{421DE632-1675-440A-B992-6CA56BDFF658}" destId="{BA076087-C2E5-47B5-92B9-BC262F9D97A3}" srcOrd="0" destOrd="0" presId="urn:microsoft.com/office/officeart/2005/8/layout/hList1"/>
    <dgm:cxn modelId="{879F7D85-11FE-49F5-BE97-6FA12D15FE64}" type="presParOf" srcId="{421DE632-1675-440A-B992-6CA56BDFF658}" destId="{A8CC5F19-D614-4DE5-9951-DBAB1BA77FD8}" srcOrd="1" destOrd="0" presId="urn:microsoft.com/office/officeart/2005/8/layout/hList1"/>
    <dgm:cxn modelId="{7A1D0719-9C1B-4A89-B6FC-673F9930FF19}" type="presParOf" srcId="{285F1310-3DCE-491D-ACD2-526BD45BCB56}" destId="{A02ED844-8BE4-44C3-B4A0-AAF0616396F2}" srcOrd="3" destOrd="0" presId="urn:microsoft.com/office/officeart/2005/8/layout/hList1"/>
    <dgm:cxn modelId="{75481859-8A44-4688-AA61-3CCF48453A84}" type="presParOf" srcId="{285F1310-3DCE-491D-ACD2-526BD45BCB56}" destId="{DDEF9C7A-B114-4523-9BDF-528FFECA2170}" srcOrd="4" destOrd="0" presId="urn:microsoft.com/office/officeart/2005/8/layout/hList1"/>
    <dgm:cxn modelId="{F6F68681-C2AE-4B35-9719-01851614E6C9}" type="presParOf" srcId="{DDEF9C7A-B114-4523-9BDF-528FFECA2170}" destId="{4D1FE5C8-52E7-4E8E-9F80-42D6E6CEE329}" srcOrd="0" destOrd="0" presId="urn:microsoft.com/office/officeart/2005/8/layout/hList1"/>
    <dgm:cxn modelId="{03180B1A-6EDA-41B9-ADE9-D4B4987AEC09}" type="presParOf" srcId="{DDEF9C7A-B114-4523-9BDF-528FFECA2170}" destId="{C70F9EA4-3FE8-4DA7-8E03-3832CFEEA8DA}" srcOrd="1" destOrd="0" presId="urn:microsoft.com/office/officeart/2005/8/layout/hList1"/>
    <dgm:cxn modelId="{B0A49A7F-3E01-4A23-9890-075A5B8D1ED5}" type="presParOf" srcId="{285F1310-3DCE-491D-ACD2-526BD45BCB56}" destId="{3715298A-5683-4C78-B6D0-8DF8121303D7}" srcOrd="5" destOrd="0" presId="urn:microsoft.com/office/officeart/2005/8/layout/hList1"/>
    <dgm:cxn modelId="{527CF6AE-9987-4FFA-9D63-5E1095D4D3AA}" type="presParOf" srcId="{285F1310-3DCE-491D-ACD2-526BD45BCB56}" destId="{7AC5D5F0-B024-4704-841A-7184F3E680A3}" srcOrd="6" destOrd="0" presId="urn:microsoft.com/office/officeart/2005/8/layout/hList1"/>
    <dgm:cxn modelId="{22BBAA03-7867-47DF-A7AA-50ADECF385E2}" type="presParOf" srcId="{7AC5D5F0-B024-4704-841A-7184F3E680A3}" destId="{67FE9736-0F9B-4448-91A3-7F24745AE078}" srcOrd="0" destOrd="0" presId="urn:microsoft.com/office/officeart/2005/8/layout/hList1"/>
    <dgm:cxn modelId="{7CF3DA05-0633-4ED9-A977-7F784586F289}" type="presParOf" srcId="{7AC5D5F0-B024-4704-841A-7184F3E680A3}" destId="{BFD895C9-A85E-4D38-B3E7-7326A9F34A8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FDC02F-2EF7-413D-A7FD-DEB463C8294E}"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fr-FR"/>
        </a:p>
      </dgm:t>
    </dgm:pt>
    <dgm:pt modelId="{143D432C-9C24-474D-A785-674CBA0A030B}">
      <dgm:prSet phldrT="[Texte]" custT="1"/>
      <dgm:spPr/>
      <dgm:t>
        <a:bodyPr/>
        <a:lstStyle/>
        <a:p>
          <a:pPr>
            <a:spcBef>
              <a:spcPts val="600"/>
            </a:spcBef>
            <a:buClr>
              <a:schemeClr val="accent3"/>
            </a:buClr>
            <a:buFont typeface="Wingdings" panose="05000000000000000000" pitchFamily="2" charset="2"/>
            <a:buChar char="§"/>
          </a:pPr>
          <a:r>
            <a:rPr lang="fr-FR" sz="2000" b="1" dirty="0">
              <a:latin typeface="Arial" panose="020B0604020202020204" pitchFamily="34" charset="0"/>
              <a:cs typeface="Arial" panose="020B0604020202020204" pitchFamily="34" charset="0"/>
            </a:rPr>
            <a:t>Eviter le fonctionnement dual : </a:t>
          </a:r>
        </a:p>
        <a:p>
          <a:pPr>
            <a:spcBef>
              <a:spcPts val="600"/>
            </a:spcBef>
            <a:buClr>
              <a:schemeClr val="accent3"/>
            </a:buClr>
            <a:buFont typeface="Wingdings" panose="05000000000000000000" pitchFamily="2" charset="2"/>
            <a:buChar char="§"/>
          </a:pPr>
          <a:r>
            <a:rPr lang="fr-FR" sz="2000" b="1" dirty="0">
              <a:latin typeface="Arial" panose="020B0604020202020204" pitchFamily="34" charset="0"/>
              <a:cs typeface="Arial" panose="020B0604020202020204" pitchFamily="34" charset="0"/>
            </a:rPr>
            <a:t>la gestion des crédits d’une part, </a:t>
          </a:r>
        </a:p>
        <a:p>
          <a:pPr>
            <a:spcBef>
              <a:spcPts val="600"/>
            </a:spcBef>
            <a:buClr>
              <a:schemeClr val="accent3"/>
            </a:buClr>
            <a:buFont typeface="Wingdings" panose="05000000000000000000" pitchFamily="2" charset="2"/>
            <a:buChar char="§"/>
          </a:pPr>
          <a:r>
            <a:rPr lang="fr-FR" sz="2000" b="1" dirty="0">
              <a:latin typeface="Arial" panose="020B0604020202020204" pitchFamily="34" charset="0"/>
              <a:cs typeface="Arial" panose="020B0604020202020204" pitchFamily="34" charset="0"/>
            </a:rPr>
            <a:t>la vie du système d’objectifs d’autre part</a:t>
          </a:r>
        </a:p>
      </dgm:t>
    </dgm:pt>
    <dgm:pt modelId="{F080B8B9-0FAF-4FBD-A960-C58E7E8CE0EB}" type="parTrans" cxnId="{2EC6A940-B223-401E-A1D9-729BC1E6F882}">
      <dgm:prSet/>
      <dgm:spPr/>
      <dgm:t>
        <a:bodyPr/>
        <a:lstStyle/>
        <a:p>
          <a:endParaRPr lang="fr-FR" sz="2000">
            <a:latin typeface="Arial" panose="020B0604020202020204" pitchFamily="34" charset="0"/>
            <a:cs typeface="Arial" panose="020B0604020202020204" pitchFamily="34" charset="0"/>
          </a:endParaRPr>
        </a:p>
      </dgm:t>
    </dgm:pt>
    <dgm:pt modelId="{98F4E320-71B0-4A36-8242-21FF04128ED9}" type="sibTrans" cxnId="{2EC6A940-B223-401E-A1D9-729BC1E6F882}">
      <dgm:prSet/>
      <dgm:spPr/>
      <dgm:t>
        <a:bodyPr/>
        <a:lstStyle/>
        <a:p>
          <a:endParaRPr lang="fr-FR" sz="2000">
            <a:latin typeface="Arial" panose="020B0604020202020204" pitchFamily="34" charset="0"/>
            <a:cs typeface="Arial" panose="020B0604020202020204" pitchFamily="34" charset="0"/>
          </a:endParaRPr>
        </a:p>
      </dgm:t>
    </dgm:pt>
    <dgm:pt modelId="{A768F826-7FBC-4CD5-936B-9F4535E09206}">
      <dgm:prSet phldrT="[Texte]" custT="1"/>
      <dgm:spPr/>
      <dgm:t>
        <a:bodyPr/>
        <a:lstStyle/>
        <a:p>
          <a:pPr>
            <a:buClr>
              <a:schemeClr val="accent3"/>
            </a:buClr>
            <a:buFont typeface="Wingdings" panose="05000000000000000000" pitchFamily="2" charset="2"/>
            <a:buNone/>
          </a:pPr>
          <a:endParaRPr lang="fr-FR" sz="2000" b="0" dirty="0">
            <a:latin typeface="Arial" panose="020B0604020202020204" pitchFamily="34" charset="0"/>
            <a:cs typeface="Arial" panose="020B0604020202020204" pitchFamily="34" charset="0"/>
          </a:endParaRPr>
        </a:p>
        <a:p>
          <a:pPr>
            <a:buClr>
              <a:schemeClr val="accent3"/>
            </a:buClr>
            <a:buFont typeface="Wingdings" panose="05000000000000000000" pitchFamily="2" charset="2"/>
            <a:buNone/>
          </a:pPr>
          <a:endParaRPr lang="fr-FR" sz="2000" b="0" dirty="0">
            <a:latin typeface="Arial" panose="020B0604020202020204" pitchFamily="34" charset="0"/>
            <a:cs typeface="Arial" panose="020B0604020202020204" pitchFamily="34" charset="0"/>
          </a:endParaRPr>
        </a:p>
        <a:p>
          <a:pPr>
            <a:buClr>
              <a:schemeClr val="accent3"/>
            </a:buClr>
            <a:buFont typeface="Wingdings" panose="05000000000000000000" pitchFamily="2" charset="2"/>
            <a:buNone/>
          </a:pPr>
          <a:r>
            <a:rPr lang="fr-FR" sz="2000" b="1" dirty="0">
              <a:latin typeface="Arial" panose="020B0604020202020204" pitchFamily="34" charset="0"/>
              <a:cs typeface="Arial" panose="020B0604020202020204" pitchFamily="34" charset="0"/>
            </a:rPr>
            <a:t>Travailler sur les leviers d’action</a:t>
          </a:r>
        </a:p>
        <a:p>
          <a:pPr>
            <a:buClr>
              <a:schemeClr val="accent3"/>
            </a:buClr>
            <a:buFont typeface="Wingdings" panose="05000000000000000000" pitchFamily="2" charset="2"/>
            <a:buNone/>
          </a:pPr>
          <a:r>
            <a:rPr lang="fr-FR" sz="2000" b="1" dirty="0">
              <a:latin typeface="Arial" panose="020B0604020202020204" pitchFamily="34" charset="0"/>
              <a:cs typeface="Arial" panose="020B0604020202020204" pitchFamily="34" charset="0"/>
            </a:rPr>
            <a:t>- la gestion en AE / CP</a:t>
          </a:r>
        </a:p>
        <a:p>
          <a:pPr>
            <a:buClr>
              <a:schemeClr val="accent3"/>
            </a:buClr>
            <a:buFont typeface="Wingdings" panose="05000000000000000000" pitchFamily="2" charset="2"/>
            <a:buNone/>
          </a:pPr>
          <a:r>
            <a:rPr lang="fr-FR" sz="2000" b="1" dirty="0">
              <a:latin typeface="Arial" panose="020B0604020202020204" pitchFamily="34" charset="0"/>
              <a:cs typeface="Arial" panose="020B0604020202020204" pitchFamily="34" charset="0"/>
            </a:rPr>
            <a:t>- la justification au premier franc</a:t>
          </a:r>
        </a:p>
        <a:p>
          <a:pPr>
            <a:buClr>
              <a:schemeClr val="accent3"/>
            </a:buClr>
            <a:buFont typeface="Wingdings" panose="05000000000000000000" pitchFamily="2" charset="2"/>
            <a:buNone/>
          </a:pPr>
          <a:r>
            <a:rPr lang="fr-FR" sz="2000" b="1" dirty="0">
              <a:latin typeface="Arial" panose="020B0604020202020204" pitchFamily="34" charset="0"/>
              <a:cs typeface="Arial" panose="020B0604020202020204" pitchFamily="34" charset="0"/>
            </a:rPr>
            <a:t>- la fongibilité asymétrique</a:t>
          </a:r>
        </a:p>
        <a:p>
          <a:pPr>
            <a:buClr>
              <a:schemeClr val="accent3"/>
            </a:buClr>
            <a:buFont typeface="Wingdings" panose="05000000000000000000" pitchFamily="2" charset="2"/>
            <a:buNone/>
          </a:pPr>
          <a:r>
            <a:rPr lang="fr-FR" sz="2000" b="1" dirty="0">
              <a:latin typeface="Arial" panose="020B0604020202020204" pitchFamily="34" charset="0"/>
              <a:cs typeface="Arial" panose="020B0604020202020204" pitchFamily="34" charset="0"/>
            </a:rPr>
            <a:t>- le travail sur les RAP</a:t>
          </a:r>
        </a:p>
        <a:p>
          <a:pPr>
            <a:buClr>
              <a:schemeClr val="accent3"/>
            </a:buClr>
            <a:buFont typeface="Wingdings" panose="05000000000000000000" pitchFamily="2" charset="2"/>
            <a:buNone/>
          </a:pPr>
          <a:endParaRPr lang="fr-FR" sz="2000" b="0" dirty="0">
            <a:latin typeface="Arial" panose="020B0604020202020204" pitchFamily="34" charset="0"/>
            <a:cs typeface="Arial" panose="020B0604020202020204" pitchFamily="34" charset="0"/>
          </a:endParaRPr>
        </a:p>
        <a:p>
          <a:pPr>
            <a:buClr>
              <a:schemeClr val="accent3"/>
            </a:buClr>
            <a:buFont typeface="Wingdings" panose="05000000000000000000" pitchFamily="2" charset="2"/>
            <a:buNone/>
          </a:pPr>
          <a:r>
            <a:rPr lang="fr-FR" sz="2000" b="0" dirty="0">
              <a:latin typeface="Arial" panose="020B0604020202020204" pitchFamily="34" charset="0"/>
              <a:cs typeface="Arial" panose="020B0604020202020204" pitchFamily="34" charset="0"/>
            </a:rPr>
            <a:t> </a:t>
          </a:r>
          <a:endParaRPr lang="fr-FR" sz="2000" dirty="0">
            <a:latin typeface="Arial" panose="020B0604020202020204" pitchFamily="34" charset="0"/>
            <a:cs typeface="Arial" panose="020B0604020202020204" pitchFamily="34" charset="0"/>
          </a:endParaRPr>
        </a:p>
      </dgm:t>
    </dgm:pt>
    <dgm:pt modelId="{C4320942-B6D4-40E6-BA5F-5A8454DE9A05}" type="parTrans" cxnId="{EA632AE4-C566-4AFE-A12E-9A9A2075C663}">
      <dgm:prSet/>
      <dgm:spPr/>
      <dgm:t>
        <a:bodyPr/>
        <a:lstStyle/>
        <a:p>
          <a:endParaRPr lang="fr-FR" sz="2000">
            <a:latin typeface="Arial" panose="020B0604020202020204" pitchFamily="34" charset="0"/>
            <a:cs typeface="Arial" panose="020B0604020202020204" pitchFamily="34" charset="0"/>
          </a:endParaRPr>
        </a:p>
      </dgm:t>
    </dgm:pt>
    <dgm:pt modelId="{B3FE30D0-EF81-4B23-875B-2DD9EB5CE98E}" type="sibTrans" cxnId="{EA632AE4-C566-4AFE-A12E-9A9A2075C663}">
      <dgm:prSet/>
      <dgm:spPr/>
      <dgm:t>
        <a:bodyPr/>
        <a:lstStyle/>
        <a:p>
          <a:endParaRPr lang="fr-FR" sz="2000">
            <a:latin typeface="Arial" panose="020B0604020202020204" pitchFamily="34" charset="0"/>
            <a:cs typeface="Arial" panose="020B0604020202020204" pitchFamily="34" charset="0"/>
          </a:endParaRPr>
        </a:p>
      </dgm:t>
    </dgm:pt>
    <dgm:pt modelId="{23D9073C-3E08-4AEC-A607-BE4A6F89548B}">
      <dgm:prSet phldrT="[Texte]" custT="1"/>
      <dgm:spPr/>
      <dgm:t>
        <a:bodyPr/>
        <a:lstStyle/>
        <a:p>
          <a:pPr marL="0" lvl="0" algn="ctr" defTabSz="800100">
            <a:lnSpc>
              <a:spcPct val="90000"/>
            </a:lnSpc>
            <a:spcBef>
              <a:spcPct val="0"/>
            </a:spcBef>
            <a:spcAft>
              <a:spcPct val="35000"/>
            </a:spcAft>
            <a:buClr>
              <a:srgbClr val="E0301E"/>
            </a:buClr>
            <a:buFont typeface="Wingdings" panose="05000000000000000000" pitchFamily="2" charset="2"/>
            <a:buNone/>
          </a:pPr>
          <a:r>
            <a:rPr lang="fr-FR" sz="2000" b="1" kern="1200">
              <a:latin typeface="Arial" panose="020B0604020202020204" pitchFamily="34" charset="0"/>
              <a:ea typeface="+mn-ea"/>
              <a:cs typeface="Arial" panose="020B0604020202020204" pitchFamily="34" charset="0"/>
            </a:rPr>
            <a:t>Développer la revue des politiques, </a:t>
          </a:r>
          <a:br>
            <a:rPr lang="fr-FR" sz="2000" b="1" kern="1200">
              <a:latin typeface="Arial" panose="020B0604020202020204" pitchFamily="34" charset="0"/>
              <a:ea typeface="+mn-ea"/>
              <a:cs typeface="Arial" panose="020B0604020202020204" pitchFamily="34" charset="0"/>
            </a:rPr>
          </a:br>
          <a:r>
            <a:rPr lang="fr-FR" sz="2000" b="1" kern="1200">
              <a:latin typeface="Arial" panose="020B0604020202020204" pitchFamily="34" charset="0"/>
              <a:ea typeface="+mn-ea"/>
              <a:cs typeface="Arial" panose="020B0604020202020204" pitchFamily="34" charset="0"/>
            </a:rPr>
            <a:t>des programmes et des projets </a:t>
          </a:r>
          <a:endParaRPr lang="fr-FR" sz="2000" b="1" kern="1200" dirty="0">
            <a:latin typeface="Arial" panose="020B0604020202020204" pitchFamily="34" charset="0"/>
            <a:ea typeface="+mn-ea"/>
            <a:cs typeface="Arial" panose="020B0604020202020204" pitchFamily="34" charset="0"/>
          </a:endParaRPr>
        </a:p>
      </dgm:t>
    </dgm:pt>
    <dgm:pt modelId="{EC651FCD-32CF-4E90-A26B-75DF57ADE73D}" type="parTrans" cxnId="{1D00EAD4-28DA-44D3-A421-67055AD08F56}">
      <dgm:prSet/>
      <dgm:spPr/>
      <dgm:t>
        <a:bodyPr/>
        <a:lstStyle/>
        <a:p>
          <a:endParaRPr lang="fr-FR" sz="2000">
            <a:latin typeface="Arial" panose="020B0604020202020204" pitchFamily="34" charset="0"/>
            <a:cs typeface="Arial" panose="020B0604020202020204" pitchFamily="34" charset="0"/>
          </a:endParaRPr>
        </a:p>
      </dgm:t>
    </dgm:pt>
    <dgm:pt modelId="{C9BE8F29-0F3A-462F-AA9E-ED1BDD941901}" type="sibTrans" cxnId="{1D00EAD4-28DA-44D3-A421-67055AD08F56}">
      <dgm:prSet/>
      <dgm:spPr/>
      <dgm:t>
        <a:bodyPr/>
        <a:lstStyle/>
        <a:p>
          <a:endParaRPr lang="fr-FR" sz="2000">
            <a:latin typeface="Arial" panose="020B0604020202020204" pitchFamily="34" charset="0"/>
            <a:cs typeface="Arial" panose="020B0604020202020204" pitchFamily="34" charset="0"/>
          </a:endParaRPr>
        </a:p>
      </dgm:t>
    </dgm:pt>
    <dgm:pt modelId="{28663045-0D18-4DE4-981A-85124B6AC916}">
      <dgm:prSet phldrT="[Texte]" custT="1"/>
      <dgm:spPr/>
      <dgm:t>
        <a:bodyPr/>
        <a:lstStyle/>
        <a:p>
          <a:pPr marL="0" lvl="0" indent="0" algn="ctr" defTabSz="800100">
            <a:lnSpc>
              <a:spcPct val="90000"/>
            </a:lnSpc>
            <a:spcBef>
              <a:spcPct val="0"/>
            </a:spcBef>
            <a:spcAft>
              <a:spcPct val="35000"/>
            </a:spcAft>
            <a:buClr>
              <a:srgbClr val="E0301E"/>
            </a:buClr>
            <a:buFont typeface="Wingdings" panose="05000000000000000000" pitchFamily="2" charset="2"/>
            <a:buNone/>
          </a:pPr>
          <a:r>
            <a:rPr lang="fr-FR" sz="2000" b="1" kern="1200">
              <a:latin typeface="Arial" panose="020B0604020202020204" pitchFamily="34" charset="0"/>
              <a:ea typeface="+mn-ea"/>
              <a:cs typeface="Arial" panose="020B0604020202020204" pitchFamily="34" charset="0"/>
            </a:rPr>
            <a:t>Développer l’examen des modes </a:t>
          </a:r>
          <a:br>
            <a:rPr lang="fr-FR" sz="2000" b="1" kern="1200">
              <a:latin typeface="Arial" panose="020B0604020202020204" pitchFamily="34" charset="0"/>
              <a:ea typeface="+mn-ea"/>
              <a:cs typeface="Arial" panose="020B0604020202020204" pitchFamily="34" charset="0"/>
            </a:rPr>
          </a:br>
          <a:r>
            <a:rPr lang="fr-FR" sz="2000" b="1" kern="1200">
              <a:latin typeface="Arial" panose="020B0604020202020204" pitchFamily="34" charset="0"/>
              <a:ea typeface="+mn-ea"/>
              <a:cs typeface="Arial" panose="020B0604020202020204" pitchFamily="34" charset="0"/>
            </a:rPr>
            <a:t>d’organisation et de fonctionnement pour </a:t>
          </a:r>
          <a:br>
            <a:rPr lang="fr-FR" sz="2000" b="1" kern="1200">
              <a:latin typeface="Arial" panose="020B0604020202020204" pitchFamily="34" charset="0"/>
              <a:ea typeface="+mn-ea"/>
              <a:cs typeface="Arial" panose="020B0604020202020204" pitchFamily="34" charset="0"/>
            </a:rPr>
          </a:br>
          <a:r>
            <a:rPr lang="fr-FR" sz="2000" b="1" kern="1200">
              <a:latin typeface="Arial" panose="020B0604020202020204" pitchFamily="34" charset="0"/>
              <a:ea typeface="+mn-ea"/>
              <a:cs typeface="Arial" panose="020B0604020202020204" pitchFamily="34" charset="0"/>
            </a:rPr>
            <a:t>générer des gains d’efficience et d’efficacité </a:t>
          </a:r>
          <a:endParaRPr lang="fr-FR" sz="2000" b="1" kern="1200" dirty="0">
            <a:latin typeface="Arial" panose="020B0604020202020204" pitchFamily="34" charset="0"/>
            <a:ea typeface="+mn-ea"/>
            <a:cs typeface="Arial" panose="020B0604020202020204" pitchFamily="34" charset="0"/>
          </a:endParaRPr>
        </a:p>
      </dgm:t>
    </dgm:pt>
    <dgm:pt modelId="{37F94860-9567-41E0-A7B5-0D98852AAA50}" type="parTrans" cxnId="{2353EB21-213F-40CE-A81F-3BF3156C5FDA}">
      <dgm:prSet/>
      <dgm:spPr/>
      <dgm:t>
        <a:bodyPr/>
        <a:lstStyle/>
        <a:p>
          <a:endParaRPr lang="fr-FR" sz="2000">
            <a:latin typeface="Arial" panose="020B0604020202020204" pitchFamily="34" charset="0"/>
            <a:cs typeface="Arial" panose="020B0604020202020204" pitchFamily="34" charset="0"/>
          </a:endParaRPr>
        </a:p>
      </dgm:t>
    </dgm:pt>
    <dgm:pt modelId="{BCAE493C-36A8-4C2A-AE9A-1471219271BD}" type="sibTrans" cxnId="{2353EB21-213F-40CE-A81F-3BF3156C5FDA}">
      <dgm:prSet/>
      <dgm:spPr/>
      <dgm:t>
        <a:bodyPr/>
        <a:lstStyle/>
        <a:p>
          <a:endParaRPr lang="fr-FR" sz="2000">
            <a:latin typeface="Arial" panose="020B0604020202020204" pitchFamily="34" charset="0"/>
            <a:cs typeface="Arial" panose="020B0604020202020204" pitchFamily="34" charset="0"/>
          </a:endParaRPr>
        </a:p>
      </dgm:t>
    </dgm:pt>
    <dgm:pt modelId="{7300331C-FDE5-4F48-AC79-7BBEB8150BC5}" type="pres">
      <dgm:prSet presAssocID="{CAFDC02F-2EF7-413D-A7FD-DEB463C8294E}" presName="diagram" presStyleCnt="0">
        <dgm:presLayoutVars>
          <dgm:dir/>
          <dgm:resizeHandles val="exact"/>
        </dgm:presLayoutVars>
      </dgm:prSet>
      <dgm:spPr/>
    </dgm:pt>
    <dgm:pt modelId="{8B061B64-F848-48B2-A492-1FEAC5F6D27E}" type="pres">
      <dgm:prSet presAssocID="{143D432C-9C24-474D-A785-674CBA0A030B}" presName="node" presStyleLbl="node1" presStyleIdx="0" presStyleCnt="4" custScaleX="98092" custScaleY="57071" custLinFactNeighborX="-1990" custLinFactNeighborY="7955">
        <dgm:presLayoutVars>
          <dgm:bulletEnabled val="1"/>
        </dgm:presLayoutVars>
      </dgm:prSet>
      <dgm:spPr/>
    </dgm:pt>
    <dgm:pt modelId="{F30FA665-6E11-4EDE-B367-11E44E6D5B96}" type="pres">
      <dgm:prSet presAssocID="{98F4E320-71B0-4A36-8242-21FF04128ED9}" presName="sibTrans" presStyleCnt="0"/>
      <dgm:spPr/>
    </dgm:pt>
    <dgm:pt modelId="{8FCECC75-5172-4B55-B836-A9F5954FAAC6}" type="pres">
      <dgm:prSet presAssocID="{A768F826-7FBC-4CD5-936B-9F4535E09206}" presName="node" presStyleLbl="node1" presStyleIdx="1" presStyleCnt="4" custScaleX="89549" custScaleY="56894" custLinFactNeighborX="-6936" custLinFactNeighborY="7180">
        <dgm:presLayoutVars>
          <dgm:bulletEnabled val="1"/>
        </dgm:presLayoutVars>
      </dgm:prSet>
      <dgm:spPr/>
    </dgm:pt>
    <dgm:pt modelId="{8B7C31DB-3C1F-4841-8715-D61B66F71D6F}" type="pres">
      <dgm:prSet presAssocID="{B3FE30D0-EF81-4B23-875B-2DD9EB5CE98E}" presName="sibTrans" presStyleCnt="0"/>
      <dgm:spPr/>
    </dgm:pt>
    <dgm:pt modelId="{B836443D-CB0E-4FFE-8B27-9F07662D4E00}" type="pres">
      <dgm:prSet presAssocID="{23D9073C-3E08-4AEC-A607-BE4A6F89548B}" presName="node" presStyleLbl="node1" presStyleIdx="2" presStyleCnt="4" custScaleX="98054" custScaleY="54141" custLinFactNeighborX="650" custLinFactNeighborY="-6828">
        <dgm:presLayoutVars>
          <dgm:bulletEnabled val="1"/>
        </dgm:presLayoutVars>
      </dgm:prSet>
      <dgm:spPr/>
    </dgm:pt>
    <dgm:pt modelId="{93C6BF70-3B92-48E6-8DBA-4A3A906E8A50}" type="pres">
      <dgm:prSet presAssocID="{C9BE8F29-0F3A-462F-AA9E-ED1BDD941901}" presName="sibTrans" presStyleCnt="0"/>
      <dgm:spPr/>
    </dgm:pt>
    <dgm:pt modelId="{70A0D990-506C-483C-BBFE-02620C1C6312}" type="pres">
      <dgm:prSet presAssocID="{28663045-0D18-4DE4-981A-85124B6AC916}" presName="node" presStyleLbl="node1" presStyleIdx="3" presStyleCnt="4" custScaleX="89526" custScaleY="53616" custLinFactNeighborX="-6908" custLinFactNeighborY="-7017">
        <dgm:presLayoutVars>
          <dgm:bulletEnabled val="1"/>
        </dgm:presLayoutVars>
      </dgm:prSet>
      <dgm:spPr/>
    </dgm:pt>
  </dgm:ptLst>
  <dgm:cxnLst>
    <dgm:cxn modelId="{2353EB21-213F-40CE-A81F-3BF3156C5FDA}" srcId="{CAFDC02F-2EF7-413D-A7FD-DEB463C8294E}" destId="{28663045-0D18-4DE4-981A-85124B6AC916}" srcOrd="3" destOrd="0" parTransId="{37F94860-9567-41E0-A7B5-0D98852AAA50}" sibTransId="{BCAE493C-36A8-4C2A-AE9A-1471219271BD}"/>
    <dgm:cxn modelId="{2EC6A940-B223-401E-A1D9-729BC1E6F882}" srcId="{CAFDC02F-2EF7-413D-A7FD-DEB463C8294E}" destId="{143D432C-9C24-474D-A785-674CBA0A030B}" srcOrd="0" destOrd="0" parTransId="{F080B8B9-0FAF-4FBD-A960-C58E7E8CE0EB}" sibTransId="{98F4E320-71B0-4A36-8242-21FF04128ED9}"/>
    <dgm:cxn modelId="{F72E9944-512E-4806-85BB-7ECB2DF8E745}" type="presOf" srcId="{28663045-0D18-4DE4-981A-85124B6AC916}" destId="{70A0D990-506C-483C-BBFE-02620C1C6312}" srcOrd="0" destOrd="0" presId="urn:microsoft.com/office/officeart/2005/8/layout/default"/>
    <dgm:cxn modelId="{2D7AF962-294D-4342-AE75-72CF4D0704FF}" type="presOf" srcId="{23D9073C-3E08-4AEC-A607-BE4A6F89548B}" destId="{B836443D-CB0E-4FFE-8B27-9F07662D4E00}" srcOrd="0" destOrd="0" presId="urn:microsoft.com/office/officeart/2005/8/layout/default"/>
    <dgm:cxn modelId="{7A7038B3-1EF9-4761-A213-C20F248E5D6F}" type="presOf" srcId="{CAFDC02F-2EF7-413D-A7FD-DEB463C8294E}" destId="{7300331C-FDE5-4F48-AC79-7BBEB8150BC5}" srcOrd="0" destOrd="0" presId="urn:microsoft.com/office/officeart/2005/8/layout/default"/>
    <dgm:cxn modelId="{1C1AABC3-1316-49B3-B3C0-B440535B18BF}" type="presOf" srcId="{A768F826-7FBC-4CD5-936B-9F4535E09206}" destId="{8FCECC75-5172-4B55-B836-A9F5954FAAC6}" srcOrd="0" destOrd="0" presId="urn:microsoft.com/office/officeart/2005/8/layout/default"/>
    <dgm:cxn modelId="{00BFEBD0-9571-4810-8586-ED65681E4EB1}" type="presOf" srcId="{143D432C-9C24-474D-A785-674CBA0A030B}" destId="{8B061B64-F848-48B2-A492-1FEAC5F6D27E}" srcOrd="0" destOrd="0" presId="urn:microsoft.com/office/officeart/2005/8/layout/default"/>
    <dgm:cxn modelId="{1D00EAD4-28DA-44D3-A421-67055AD08F56}" srcId="{CAFDC02F-2EF7-413D-A7FD-DEB463C8294E}" destId="{23D9073C-3E08-4AEC-A607-BE4A6F89548B}" srcOrd="2" destOrd="0" parTransId="{EC651FCD-32CF-4E90-A26B-75DF57ADE73D}" sibTransId="{C9BE8F29-0F3A-462F-AA9E-ED1BDD941901}"/>
    <dgm:cxn modelId="{EA632AE4-C566-4AFE-A12E-9A9A2075C663}" srcId="{CAFDC02F-2EF7-413D-A7FD-DEB463C8294E}" destId="{A768F826-7FBC-4CD5-936B-9F4535E09206}" srcOrd="1" destOrd="0" parTransId="{C4320942-B6D4-40E6-BA5F-5A8454DE9A05}" sibTransId="{B3FE30D0-EF81-4B23-875B-2DD9EB5CE98E}"/>
    <dgm:cxn modelId="{88497640-4E4F-4E1D-A96C-223FA52A324D}" type="presParOf" srcId="{7300331C-FDE5-4F48-AC79-7BBEB8150BC5}" destId="{8B061B64-F848-48B2-A492-1FEAC5F6D27E}" srcOrd="0" destOrd="0" presId="urn:microsoft.com/office/officeart/2005/8/layout/default"/>
    <dgm:cxn modelId="{F4B9CDEF-8BB7-4546-87A5-2430C4810555}" type="presParOf" srcId="{7300331C-FDE5-4F48-AC79-7BBEB8150BC5}" destId="{F30FA665-6E11-4EDE-B367-11E44E6D5B96}" srcOrd="1" destOrd="0" presId="urn:microsoft.com/office/officeart/2005/8/layout/default"/>
    <dgm:cxn modelId="{26EA23FF-3FA7-471A-A85F-05427BCBDB15}" type="presParOf" srcId="{7300331C-FDE5-4F48-AC79-7BBEB8150BC5}" destId="{8FCECC75-5172-4B55-B836-A9F5954FAAC6}" srcOrd="2" destOrd="0" presId="urn:microsoft.com/office/officeart/2005/8/layout/default"/>
    <dgm:cxn modelId="{AB88C3A7-F1C4-488C-8E7A-0900055471EC}" type="presParOf" srcId="{7300331C-FDE5-4F48-AC79-7BBEB8150BC5}" destId="{8B7C31DB-3C1F-4841-8715-D61B66F71D6F}" srcOrd="3" destOrd="0" presId="urn:microsoft.com/office/officeart/2005/8/layout/default"/>
    <dgm:cxn modelId="{B5B83038-0934-449D-A637-6CA017696A58}" type="presParOf" srcId="{7300331C-FDE5-4F48-AC79-7BBEB8150BC5}" destId="{B836443D-CB0E-4FFE-8B27-9F07662D4E00}" srcOrd="4" destOrd="0" presId="urn:microsoft.com/office/officeart/2005/8/layout/default"/>
    <dgm:cxn modelId="{161E0011-4460-4219-891B-F220E05A8C8A}" type="presParOf" srcId="{7300331C-FDE5-4F48-AC79-7BBEB8150BC5}" destId="{93C6BF70-3B92-48E6-8DBA-4A3A906E8A50}" srcOrd="5" destOrd="0" presId="urn:microsoft.com/office/officeart/2005/8/layout/default"/>
    <dgm:cxn modelId="{5803F8BF-3ECA-47F4-8376-E12625B44FF1}" type="presParOf" srcId="{7300331C-FDE5-4F48-AC79-7BBEB8150BC5}" destId="{70A0D990-506C-483C-BBFE-02620C1C631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FDC02F-2EF7-413D-A7FD-DEB463C8294E}"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fr-FR"/>
        </a:p>
      </dgm:t>
    </dgm:pt>
    <dgm:pt modelId="{143D432C-9C24-474D-A785-674CBA0A030B}">
      <dgm:prSet phldrT="[Texte]" custT="1"/>
      <dgm:spPr/>
      <dgm:t>
        <a:bodyPr/>
        <a:lstStyle/>
        <a:p>
          <a:pPr marL="0" lvl="0" algn="ctr" defTabSz="800100">
            <a:lnSpc>
              <a:spcPct val="90000"/>
            </a:lnSpc>
            <a:spcBef>
              <a:spcPct val="0"/>
            </a:spcBef>
            <a:spcAft>
              <a:spcPct val="35000"/>
            </a:spcAft>
            <a:buClr>
              <a:srgbClr val="E0301E"/>
            </a:buClr>
            <a:buFont typeface="Wingdings" panose="05000000000000000000" pitchFamily="2" charset="2"/>
            <a:buNone/>
          </a:pPr>
          <a:r>
            <a:rPr lang="fr-FR" sz="1800" b="1" kern="1200">
              <a:latin typeface="Arial"/>
              <a:ea typeface="+mn-ea"/>
              <a:cs typeface="+mn-cs"/>
            </a:rPr>
            <a:t>Ne pas se cantonner </a:t>
          </a:r>
          <a:br>
            <a:rPr lang="fr-FR" sz="1800" b="1" kern="1200">
              <a:latin typeface="Arial"/>
              <a:ea typeface="+mn-ea"/>
              <a:cs typeface="+mn-cs"/>
            </a:rPr>
          </a:br>
          <a:r>
            <a:rPr lang="fr-FR" sz="1800" b="1" kern="1200">
              <a:latin typeface="Arial"/>
              <a:ea typeface="+mn-ea"/>
              <a:cs typeface="+mn-cs"/>
            </a:rPr>
            <a:t>à la diffusion de méthodes et d’outils  </a:t>
          </a:r>
          <a:endParaRPr lang="fr-FR" sz="1800" b="1" kern="1200" dirty="0">
            <a:latin typeface="Arial"/>
            <a:ea typeface="+mn-ea"/>
            <a:cs typeface="+mn-cs"/>
          </a:endParaRPr>
        </a:p>
      </dgm:t>
    </dgm:pt>
    <dgm:pt modelId="{F080B8B9-0FAF-4FBD-A960-C58E7E8CE0EB}" type="parTrans" cxnId="{2EC6A940-B223-401E-A1D9-729BC1E6F882}">
      <dgm:prSet/>
      <dgm:spPr/>
      <dgm:t>
        <a:bodyPr/>
        <a:lstStyle/>
        <a:p>
          <a:endParaRPr lang="fr-FR" sz="1800"/>
        </a:p>
      </dgm:t>
    </dgm:pt>
    <dgm:pt modelId="{98F4E320-71B0-4A36-8242-21FF04128ED9}" type="sibTrans" cxnId="{2EC6A940-B223-401E-A1D9-729BC1E6F882}">
      <dgm:prSet/>
      <dgm:spPr/>
      <dgm:t>
        <a:bodyPr/>
        <a:lstStyle/>
        <a:p>
          <a:endParaRPr lang="fr-FR" sz="1800"/>
        </a:p>
      </dgm:t>
    </dgm:pt>
    <dgm:pt modelId="{A768F826-7FBC-4CD5-936B-9F4535E09206}">
      <dgm:prSet phldrT="[Texte]" custT="1"/>
      <dgm:spPr/>
      <dgm:t>
        <a:bodyPr/>
        <a:lstStyle/>
        <a:p>
          <a:pPr>
            <a:buClr>
              <a:schemeClr val="accent3"/>
            </a:buClr>
            <a:buFont typeface="Wingdings" panose="05000000000000000000" pitchFamily="2" charset="2"/>
            <a:buNone/>
          </a:pPr>
          <a:r>
            <a:rPr lang="fr-FR" sz="1800" b="1" dirty="0"/>
            <a:t>Suivre les pratiques effectives de la GBO </a:t>
          </a:r>
          <a:br>
            <a:rPr lang="fr-FR" sz="1800" b="1" dirty="0"/>
          </a:br>
          <a:r>
            <a:rPr lang="fr-FR" sz="1800" b="1" dirty="0"/>
            <a:t>et de la GAR et de leurs évolutions </a:t>
          </a:r>
        </a:p>
      </dgm:t>
    </dgm:pt>
    <dgm:pt modelId="{C4320942-B6D4-40E6-BA5F-5A8454DE9A05}" type="parTrans" cxnId="{EA632AE4-C566-4AFE-A12E-9A9A2075C663}">
      <dgm:prSet/>
      <dgm:spPr/>
      <dgm:t>
        <a:bodyPr/>
        <a:lstStyle/>
        <a:p>
          <a:endParaRPr lang="fr-FR" sz="1800"/>
        </a:p>
      </dgm:t>
    </dgm:pt>
    <dgm:pt modelId="{B3FE30D0-EF81-4B23-875B-2DD9EB5CE98E}" type="sibTrans" cxnId="{EA632AE4-C566-4AFE-A12E-9A9A2075C663}">
      <dgm:prSet/>
      <dgm:spPr/>
      <dgm:t>
        <a:bodyPr/>
        <a:lstStyle/>
        <a:p>
          <a:endParaRPr lang="fr-FR" sz="1800"/>
        </a:p>
      </dgm:t>
    </dgm:pt>
    <dgm:pt modelId="{23D9073C-3E08-4AEC-A607-BE4A6F89548B}">
      <dgm:prSet phldrT="[Texte]" custT="1"/>
      <dgm:spPr/>
      <dgm:t>
        <a:bodyPr/>
        <a:lstStyle/>
        <a:p>
          <a:pPr>
            <a:buClr>
              <a:schemeClr val="accent3"/>
            </a:buClr>
            <a:buFont typeface="Wingdings" panose="05000000000000000000" pitchFamily="2" charset="2"/>
            <a:buChar char="§"/>
          </a:pPr>
          <a:r>
            <a:rPr lang="fr-FR" sz="1800" b="1" dirty="0"/>
            <a:t>Prendre en compte les enjeux et les facteurs de motivation des acteurs parties prenantes </a:t>
          </a:r>
        </a:p>
      </dgm:t>
    </dgm:pt>
    <dgm:pt modelId="{EC651FCD-32CF-4E90-A26B-75DF57ADE73D}" type="parTrans" cxnId="{1D00EAD4-28DA-44D3-A421-67055AD08F56}">
      <dgm:prSet/>
      <dgm:spPr/>
      <dgm:t>
        <a:bodyPr/>
        <a:lstStyle/>
        <a:p>
          <a:endParaRPr lang="fr-FR" sz="1800"/>
        </a:p>
      </dgm:t>
    </dgm:pt>
    <dgm:pt modelId="{C9BE8F29-0F3A-462F-AA9E-ED1BDD941901}" type="sibTrans" cxnId="{1D00EAD4-28DA-44D3-A421-67055AD08F56}">
      <dgm:prSet/>
      <dgm:spPr/>
      <dgm:t>
        <a:bodyPr/>
        <a:lstStyle/>
        <a:p>
          <a:endParaRPr lang="fr-FR" sz="1800"/>
        </a:p>
      </dgm:t>
    </dgm:pt>
    <dgm:pt modelId="{28663045-0D18-4DE4-981A-85124B6AC916}">
      <dgm:prSet phldrT="[Texte]" custT="1"/>
      <dgm:spPr/>
      <dgm:t>
        <a:bodyPr/>
        <a:lstStyle/>
        <a:p>
          <a:pPr marL="0" lvl="0" indent="0" algn="ctr" defTabSz="800100">
            <a:lnSpc>
              <a:spcPct val="90000"/>
            </a:lnSpc>
            <a:spcBef>
              <a:spcPct val="0"/>
            </a:spcBef>
            <a:spcAft>
              <a:spcPct val="35000"/>
            </a:spcAft>
            <a:buClr>
              <a:srgbClr val="A5A5A5"/>
            </a:buClr>
            <a:buFont typeface="Wingdings" panose="05000000000000000000" pitchFamily="2" charset="2"/>
            <a:buNone/>
          </a:pPr>
          <a:r>
            <a:rPr lang="fr-FR" sz="1800" b="1" kern="1200" dirty="0">
              <a:solidFill>
                <a:prstClr val="white"/>
              </a:solidFill>
              <a:latin typeface="Calibri" panose="020F0502020204030204"/>
              <a:ea typeface="+mn-ea"/>
              <a:cs typeface="+mn-cs"/>
            </a:rPr>
            <a:t>Mettre en œuvre une stratégie d’action par rapport à chaque type d’acteurs</a:t>
          </a:r>
        </a:p>
      </dgm:t>
    </dgm:pt>
    <dgm:pt modelId="{37F94860-9567-41E0-A7B5-0D98852AAA50}" type="parTrans" cxnId="{2353EB21-213F-40CE-A81F-3BF3156C5FDA}">
      <dgm:prSet/>
      <dgm:spPr/>
      <dgm:t>
        <a:bodyPr/>
        <a:lstStyle/>
        <a:p>
          <a:endParaRPr lang="fr-FR" sz="1800"/>
        </a:p>
      </dgm:t>
    </dgm:pt>
    <dgm:pt modelId="{BCAE493C-36A8-4C2A-AE9A-1471219271BD}" type="sibTrans" cxnId="{2353EB21-213F-40CE-A81F-3BF3156C5FDA}">
      <dgm:prSet/>
      <dgm:spPr/>
      <dgm:t>
        <a:bodyPr/>
        <a:lstStyle/>
        <a:p>
          <a:endParaRPr lang="fr-FR" sz="1800"/>
        </a:p>
      </dgm:t>
    </dgm:pt>
    <dgm:pt modelId="{C0DC1593-6434-406F-9C8E-1C506D478186}">
      <dgm:prSet phldrT="[Texte]" custT="1"/>
      <dgm:spPr/>
      <dgm:t>
        <a:bodyPr/>
        <a:lstStyle/>
        <a:p>
          <a:pPr>
            <a:buClr>
              <a:schemeClr val="accent3"/>
            </a:buClr>
            <a:buFont typeface="Wingdings" panose="05000000000000000000" pitchFamily="2" charset="2"/>
            <a:buChar char="§"/>
          </a:pPr>
          <a:r>
            <a:rPr lang="fr-FR" sz="1800" b="1" dirty="0"/>
            <a:t>Fédérer les acteurs moteurs et agir avec constance en direction des attentistes, des indécis </a:t>
          </a:r>
        </a:p>
      </dgm:t>
    </dgm:pt>
    <dgm:pt modelId="{F9BFD4D3-3A81-4373-A2DB-27029DDF76E7}" type="parTrans" cxnId="{CC1E8A81-9872-4C97-BF46-A554ADC5D27C}">
      <dgm:prSet/>
      <dgm:spPr/>
      <dgm:t>
        <a:bodyPr/>
        <a:lstStyle/>
        <a:p>
          <a:endParaRPr lang="fr-FR" sz="1800"/>
        </a:p>
      </dgm:t>
    </dgm:pt>
    <dgm:pt modelId="{B083A057-707E-4590-A779-6933ACBBDCEC}" type="sibTrans" cxnId="{CC1E8A81-9872-4C97-BF46-A554ADC5D27C}">
      <dgm:prSet/>
      <dgm:spPr/>
      <dgm:t>
        <a:bodyPr/>
        <a:lstStyle/>
        <a:p>
          <a:endParaRPr lang="fr-FR" sz="1800"/>
        </a:p>
      </dgm:t>
    </dgm:pt>
    <dgm:pt modelId="{6CBC0A3D-E6DF-41C2-87A5-68C07F7873EF}">
      <dgm:prSet custT="1"/>
      <dgm:spPr/>
      <dgm:t>
        <a:bodyPr/>
        <a:lstStyle/>
        <a:p>
          <a:r>
            <a:rPr lang="fr-FR" sz="1800" b="1" dirty="0"/>
            <a:t>Mettre en évidence </a:t>
          </a:r>
          <a:br>
            <a:rPr lang="fr-FR" sz="1800" b="1" dirty="0"/>
          </a:br>
          <a:r>
            <a:rPr lang="fr-FR" sz="1800" b="1" dirty="0"/>
            <a:t>et en valeur les bons gestionnaires </a:t>
          </a:r>
        </a:p>
      </dgm:t>
    </dgm:pt>
    <dgm:pt modelId="{54652E5B-AE3F-4AD1-9A12-A3EC7C6ABB2F}" type="parTrans" cxnId="{E772E8C3-4E87-48A2-8799-3A16D351F2D6}">
      <dgm:prSet/>
      <dgm:spPr/>
      <dgm:t>
        <a:bodyPr/>
        <a:lstStyle/>
        <a:p>
          <a:endParaRPr lang="fr-FR" sz="1800"/>
        </a:p>
      </dgm:t>
    </dgm:pt>
    <dgm:pt modelId="{8C40A400-E01E-4CC6-8260-3025583E336C}" type="sibTrans" cxnId="{E772E8C3-4E87-48A2-8799-3A16D351F2D6}">
      <dgm:prSet/>
      <dgm:spPr/>
      <dgm:t>
        <a:bodyPr/>
        <a:lstStyle/>
        <a:p>
          <a:endParaRPr lang="fr-FR" sz="1800"/>
        </a:p>
      </dgm:t>
    </dgm:pt>
    <dgm:pt modelId="{69969758-4473-490D-A1DC-87600FF8356C}">
      <dgm:prSet custT="1"/>
      <dgm:spPr/>
      <dgm:t>
        <a:bodyPr/>
        <a:lstStyle/>
        <a:p>
          <a:pPr marL="0" lvl="0" indent="0" algn="ctr" defTabSz="800100">
            <a:lnSpc>
              <a:spcPct val="90000"/>
            </a:lnSpc>
            <a:spcBef>
              <a:spcPct val="0"/>
            </a:spcBef>
            <a:spcAft>
              <a:spcPct val="35000"/>
            </a:spcAft>
            <a:buClr>
              <a:srgbClr val="E0301E"/>
            </a:buClr>
            <a:buFont typeface="Wingdings" panose="05000000000000000000" pitchFamily="2" charset="2"/>
            <a:buNone/>
          </a:pPr>
          <a:r>
            <a:rPr lang="fr-FR" sz="1800" b="1" kern="1200" dirty="0">
              <a:solidFill>
                <a:prstClr val="white"/>
              </a:solidFill>
              <a:latin typeface="Calibri" panose="020F0502020204030204"/>
              <a:ea typeface="+mn-ea"/>
              <a:cs typeface="+mn-cs"/>
            </a:rPr>
            <a:t>Développer </a:t>
          </a:r>
          <a:br>
            <a:rPr lang="fr-FR" sz="1800" b="1" kern="1200" dirty="0">
              <a:solidFill>
                <a:prstClr val="white"/>
              </a:solidFill>
              <a:latin typeface="Calibri" panose="020F0502020204030204"/>
              <a:ea typeface="+mn-ea"/>
              <a:cs typeface="+mn-cs"/>
            </a:rPr>
          </a:br>
          <a:r>
            <a:rPr lang="fr-FR" sz="1800" b="1" kern="1200" dirty="0">
              <a:solidFill>
                <a:prstClr val="white"/>
              </a:solidFill>
              <a:latin typeface="Calibri" panose="020F0502020204030204"/>
              <a:ea typeface="+mn-ea"/>
              <a:cs typeface="+mn-cs"/>
            </a:rPr>
            <a:t>des centres de responsabilité</a:t>
          </a:r>
        </a:p>
      </dgm:t>
    </dgm:pt>
    <dgm:pt modelId="{3D25DC50-DB43-41E4-BBBC-075EB83813B4}" type="parTrans" cxnId="{45FAA319-0773-4482-924D-8240A9DD412F}">
      <dgm:prSet/>
      <dgm:spPr/>
      <dgm:t>
        <a:bodyPr/>
        <a:lstStyle/>
        <a:p>
          <a:endParaRPr lang="fr-FR" sz="1800"/>
        </a:p>
      </dgm:t>
    </dgm:pt>
    <dgm:pt modelId="{B610D29C-2F8C-4224-A9B1-C6D2B638236C}" type="sibTrans" cxnId="{45FAA319-0773-4482-924D-8240A9DD412F}">
      <dgm:prSet/>
      <dgm:spPr/>
      <dgm:t>
        <a:bodyPr/>
        <a:lstStyle/>
        <a:p>
          <a:endParaRPr lang="fr-FR" sz="1800"/>
        </a:p>
      </dgm:t>
    </dgm:pt>
    <dgm:pt modelId="{7300331C-FDE5-4F48-AC79-7BBEB8150BC5}" type="pres">
      <dgm:prSet presAssocID="{CAFDC02F-2EF7-413D-A7FD-DEB463C8294E}" presName="diagram" presStyleCnt="0">
        <dgm:presLayoutVars>
          <dgm:dir/>
          <dgm:resizeHandles val="exact"/>
        </dgm:presLayoutVars>
      </dgm:prSet>
      <dgm:spPr/>
    </dgm:pt>
    <dgm:pt modelId="{8B061B64-F848-48B2-A492-1FEAC5F6D27E}" type="pres">
      <dgm:prSet presAssocID="{143D432C-9C24-474D-A785-674CBA0A030B}" presName="node" presStyleLbl="node1" presStyleIdx="0" presStyleCnt="7" custLinFactNeighborX="-126" custLinFactNeighborY="12593">
        <dgm:presLayoutVars>
          <dgm:bulletEnabled val="1"/>
        </dgm:presLayoutVars>
      </dgm:prSet>
      <dgm:spPr/>
    </dgm:pt>
    <dgm:pt modelId="{F30FA665-6E11-4EDE-B367-11E44E6D5B96}" type="pres">
      <dgm:prSet presAssocID="{98F4E320-71B0-4A36-8242-21FF04128ED9}" presName="sibTrans" presStyleCnt="0"/>
      <dgm:spPr/>
    </dgm:pt>
    <dgm:pt modelId="{8FCECC75-5172-4B55-B836-A9F5954FAAC6}" type="pres">
      <dgm:prSet presAssocID="{A768F826-7FBC-4CD5-936B-9F4535E09206}" presName="node" presStyleLbl="node1" presStyleIdx="1" presStyleCnt="7" custLinFactNeighborX="-5631" custLinFactNeighborY="13277">
        <dgm:presLayoutVars>
          <dgm:bulletEnabled val="1"/>
        </dgm:presLayoutVars>
      </dgm:prSet>
      <dgm:spPr/>
    </dgm:pt>
    <dgm:pt modelId="{8B7C31DB-3C1F-4841-8715-D61B66F71D6F}" type="pres">
      <dgm:prSet presAssocID="{B3FE30D0-EF81-4B23-875B-2DD9EB5CE98E}" presName="sibTrans" presStyleCnt="0"/>
      <dgm:spPr/>
    </dgm:pt>
    <dgm:pt modelId="{B836443D-CB0E-4FFE-8B27-9F07662D4E00}" type="pres">
      <dgm:prSet presAssocID="{23D9073C-3E08-4AEC-A607-BE4A6F89548B}" presName="node" presStyleLbl="node1" presStyleIdx="2" presStyleCnt="7" custLinFactNeighborX="-10410" custLinFactNeighborY="13277">
        <dgm:presLayoutVars>
          <dgm:bulletEnabled val="1"/>
        </dgm:presLayoutVars>
      </dgm:prSet>
      <dgm:spPr/>
    </dgm:pt>
    <dgm:pt modelId="{93C6BF70-3B92-48E6-8DBA-4A3A906E8A50}" type="pres">
      <dgm:prSet presAssocID="{C9BE8F29-0F3A-462F-AA9E-ED1BDD941901}" presName="sibTrans" presStyleCnt="0"/>
      <dgm:spPr/>
    </dgm:pt>
    <dgm:pt modelId="{70A0D990-506C-483C-BBFE-02620C1C6312}" type="pres">
      <dgm:prSet presAssocID="{28663045-0D18-4DE4-981A-85124B6AC916}" presName="node" presStyleLbl="node1" presStyleIdx="3" presStyleCnt="7" custLinFactNeighborX="-15504" custLinFactNeighborY="13277">
        <dgm:presLayoutVars>
          <dgm:bulletEnabled val="1"/>
        </dgm:presLayoutVars>
      </dgm:prSet>
      <dgm:spPr/>
    </dgm:pt>
    <dgm:pt modelId="{77DA51A9-16EE-4D2D-9EA1-5BF378F20CEE}" type="pres">
      <dgm:prSet presAssocID="{BCAE493C-36A8-4C2A-AE9A-1471219271BD}" presName="sibTrans" presStyleCnt="0"/>
      <dgm:spPr/>
    </dgm:pt>
    <dgm:pt modelId="{D0947CE2-EFFC-481A-92B3-F1C50A05C1E3}" type="pres">
      <dgm:prSet presAssocID="{C0DC1593-6434-406F-9C8E-1C506D478186}" presName="node" presStyleLbl="node1" presStyleIdx="4" presStyleCnt="7" custLinFactNeighborX="-10084" custLinFactNeighborY="16265">
        <dgm:presLayoutVars>
          <dgm:bulletEnabled val="1"/>
        </dgm:presLayoutVars>
      </dgm:prSet>
      <dgm:spPr/>
    </dgm:pt>
    <dgm:pt modelId="{FBC455CD-15B5-43C4-B578-912C26355922}" type="pres">
      <dgm:prSet presAssocID="{B083A057-707E-4590-A779-6933ACBBDCEC}" presName="sibTrans" presStyleCnt="0"/>
      <dgm:spPr/>
    </dgm:pt>
    <dgm:pt modelId="{106C7D77-713A-43CD-84D0-DA19B314B80D}" type="pres">
      <dgm:prSet presAssocID="{69969758-4473-490D-A1DC-87600FF8356C}" presName="node" presStyleLbl="node1" presStyleIdx="5" presStyleCnt="7" custLinFactX="166" custLinFactNeighborX="100000" custLinFactNeighborY="16265">
        <dgm:presLayoutVars>
          <dgm:bulletEnabled val="1"/>
        </dgm:presLayoutVars>
      </dgm:prSet>
      <dgm:spPr/>
    </dgm:pt>
    <dgm:pt modelId="{B83D0557-24EB-416B-8B3A-A62C3D3444D1}" type="pres">
      <dgm:prSet presAssocID="{B610D29C-2F8C-4224-A9B1-C6D2B638236C}" presName="sibTrans" presStyleCnt="0"/>
      <dgm:spPr/>
    </dgm:pt>
    <dgm:pt modelId="{111BA694-57F4-46A3-AF8C-4485C02A97EF}" type="pres">
      <dgm:prSet presAssocID="{6CBC0A3D-E6DF-41C2-87A5-68C07F7873EF}" presName="node" presStyleLbl="node1" presStyleIdx="6" presStyleCnt="7" custLinFactX="-18992" custLinFactNeighborX="-100000" custLinFactNeighborY="16265">
        <dgm:presLayoutVars>
          <dgm:bulletEnabled val="1"/>
        </dgm:presLayoutVars>
      </dgm:prSet>
      <dgm:spPr/>
    </dgm:pt>
  </dgm:ptLst>
  <dgm:cxnLst>
    <dgm:cxn modelId="{45FAA319-0773-4482-924D-8240A9DD412F}" srcId="{CAFDC02F-2EF7-413D-A7FD-DEB463C8294E}" destId="{69969758-4473-490D-A1DC-87600FF8356C}" srcOrd="5" destOrd="0" parTransId="{3D25DC50-DB43-41E4-BBBC-075EB83813B4}" sibTransId="{B610D29C-2F8C-4224-A9B1-C6D2B638236C}"/>
    <dgm:cxn modelId="{2353EB21-213F-40CE-A81F-3BF3156C5FDA}" srcId="{CAFDC02F-2EF7-413D-A7FD-DEB463C8294E}" destId="{28663045-0D18-4DE4-981A-85124B6AC916}" srcOrd="3" destOrd="0" parTransId="{37F94860-9567-41E0-A7B5-0D98852AAA50}" sibTransId="{BCAE493C-36A8-4C2A-AE9A-1471219271BD}"/>
    <dgm:cxn modelId="{F91DE425-10E4-461F-9267-C2B583551D84}" type="presOf" srcId="{C0DC1593-6434-406F-9C8E-1C506D478186}" destId="{D0947CE2-EFFC-481A-92B3-F1C50A05C1E3}" srcOrd="0" destOrd="0" presId="urn:microsoft.com/office/officeart/2005/8/layout/default"/>
    <dgm:cxn modelId="{2EC6A940-B223-401E-A1D9-729BC1E6F882}" srcId="{CAFDC02F-2EF7-413D-A7FD-DEB463C8294E}" destId="{143D432C-9C24-474D-A785-674CBA0A030B}" srcOrd="0" destOrd="0" parTransId="{F080B8B9-0FAF-4FBD-A960-C58E7E8CE0EB}" sibTransId="{98F4E320-71B0-4A36-8242-21FF04128ED9}"/>
    <dgm:cxn modelId="{F72E9944-512E-4806-85BB-7ECB2DF8E745}" type="presOf" srcId="{28663045-0D18-4DE4-981A-85124B6AC916}" destId="{70A0D990-506C-483C-BBFE-02620C1C6312}" srcOrd="0" destOrd="0" presId="urn:microsoft.com/office/officeart/2005/8/layout/default"/>
    <dgm:cxn modelId="{2D7AF962-294D-4342-AE75-72CF4D0704FF}" type="presOf" srcId="{23D9073C-3E08-4AEC-A607-BE4A6F89548B}" destId="{B836443D-CB0E-4FFE-8B27-9F07662D4E00}" srcOrd="0" destOrd="0" presId="urn:microsoft.com/office/officeart/2005/8/layout/default"/>
    <dgm:cxn modelId="{CC1E8A81-9872-4C97-BF46-A554ADC5D27C}" srcId="{CAFDC02F-2EF7-413D-A7FD-DEB463C8294E}" destId="{C0DC1593-6434-406F-9C8E-1C506D478186}" srcOrd="4" destOrd="0" parTransId="{F9BFD4D3-3A81-4373-A2DB-27029DDF76E7}" sibTransId="{B083A057-707E-4590-A779-6933ACBBDCEC}"/>
    <dgm:cxn modelId="{4C3BAEA5-961F-4CC5-83BF-7349C2B74DB2}" type="presOf" srcId="{69969758-4473-490D-A1DC-87600FF8356C}" destId="{106C7D77-713A-43CD-84D0-DA19B314B80D}" srcOrd="0" destOrd="0" presId="urn:microsoft.com/office/officeart/2005/8/layout/default"/>
    <dgm:cxn modelId="{CBF4DCAA-A00D-4C59-A61C-EBE01674AFA6}" type="presOf" srcId="{6CBC0A3D-E6DF-41C2-87A5-68C07F7873EF}" destId="{111BA694-57F4-46A3-AF8C-4485C02A97EF}" srcOrd="0" destOrd="0" presId="urn:microsoft.com/office/officeart/2005/8/layout/default"/>
    <dgm:cxn modelId="{7A7038B3-1EF9-4761-A213-C20F248E5D6F}" type="presOf" srcId="{CAFDC02F-2EF7-413D-A7FD-DEB463C8294E}" destId="{7300331C-FDE5-4F48-AC79-7BBEB8150BC5}" srcOrd="0" destOrd="0" presId="urn:microsoft.com/office/officeart/2005/8/layout/default"/>
    <dgm:cxn modelId="{1C1AABC3-1316-49B3-B3C0-B440535B18BF}" type="presOf" srcId="{A768F826-7FBC-4CD5-936B-9F4535E09206}" destId="{8FCECC75-5172-4B55-B836-A9F5954FAAC6}" srcOrd="0" destOrd="0" presId="urn:microsoft.com/office/officeart/2005/8/layout/default"/>
    <dgm:cxn modelId="{E772E8C3-4E87-48A2-8799-3A16D351F2D6}" srcId="{CAFDC02F-2EF7-413D-A7FD-DEB463C8294E}" destId="{6CBC0A3D-E6DF-41C2-87A5-68C07F7873EF}" srcOrd="6" destOrd="0" parTransId="{54652E5B-AE3F-4AD1-9A12-A3EC7C6ABB2F}" sibTransId="{8C40A400-E01E-4CC6-8260-3025583E336C}"/>
    <dgm:cxn modelId="{00BFEBD0-9571-4810-8586-ED65681E4EB1}" type="presOf" srcId="{143D432C-9C24-474D-A785-674CBA0A030B}" destId="{8B061B64-F848-48B2-A492-1FEAC5F6D27E}" srcOrd="0" destOrd="0" presId="urn:microsoft.com/office/officeart/2005/8/layout/default"/>
    <dgm:cxn modelId="{1D00EAD4-28DA-44D3-A421-67055AD08F56}" srcId="{CAFDC02F-2EF7-413D-A7FD-DEB463C8294E}" destId="{23D9073C-3E08-4AEC-A607-BE4A6F89548B}" srcOrd="2" destOrd="0" parTransId="{EC651FCD-32CF-4E90-A26B-75DF57ADE73D}" sibTransId="{C9BE8F29-0F3A-462F-AA9E-ED1BDD941901}"/>
    <dgm:cxn modelId="{EA632AE4-C566-4AFE-A12E-9A9A2075C663}" srcId="{CAFDC02F-2EF7-413D-A7FD-DEB463C8294E}" destId="{A768F826-7FBC-4CD5-936B-9F4535E09206}" srcOrd="1" destOrd="0" parTransId="{C4320942-B6D4-40E6-BA5F-5A8454DE9A05}" sibTransId="{B3FE30D0-EF81-4B23-875B-2DD9EB5CE98E}"/>
    <dgm:cxn modelId="{88497640-4E4F-4E1D-A96C-223FA52A324D}" type="presParOf" srcId="{7300331C-FDE5-4F48-AC79-7BBEB8150BC5}" destId="{8B061B64-F848-48B2-A492-1FEAC5F6D27E}" srcOrd="0" destOrd="0" presId="urn:microsoft.com/office/officeart/2005/8/layout/default"/>
    <dgm:cxn modelId="{F4B9CDEF-8BB7-4546-87A5-2430C4810555}" type="presParOf" srcId="{7300331C-FDE5-4F48-AC79-7BBEB8150BC5}" destId="{F30FA665-6E11-4EDE-B367-11E44E6D5B96}" srcOrd="1" destOrd="0" presId="urn:microsoft.com/office/officeart/2005/8/layout/default"/>
    <dgm:cxn modelId="{26EA23FF-3FA7-471A-A85F-05427BCBDB15}" type="presParOf" srcId="{7300331C-FDE5-4F48-AC79-7BBEB8150BC5}" destId="{8FCECC75-5172-4B55-B836-A9F5954FAAC6}" srcOrd="2" destOrd="0" presId="urn:microsoft.com/office/officeart/2005/8/layout/default"/>
    <dgm:cxn modelId="{AB88C3A7-F1C4-488C-8E7A-0900055471EC}" type="presParOf" srcId="{7300331C-FDE5-4F48-AC79-7BBEB8150BC5}" destId="{8B7C31DB-3C1F-4841-8715-D61B66F71D6F}" srcOrd="3" destOrd="0" presId="urn:microsoft.com/office/officeart/2005/8/layout/default"/>
    <dgm:cxn modelId="{B5B83038-0934-449D-A637-6CA017696A58}" type="presParOf" srcId="{7300331C-FDE5-4F48-AC79-7BBEB8150BC5}" destId="{B836443D-CB0E-4FFE-8B27-9F07662D4E00}" srcOrd="4" destOrd="0" presId="urn:microsoft.com/office/officeart/2005/8/layout/default"/>
    <dgm:cxn modelId="{161E0011-4460-4219-891B-F220E05A8C8A}" type="presParOf" srcId="{7300331C-FDE5-4F48-AC79-7BBEB8150BC5}" destId="{93C6BF70-3B92-48E6-8DBA-4A3A906E8A50}" srcOrd="5" destOrd="0" presId="urn:microsoft.com/office/officeart/2005/8/layout/default"/>
    <dgm:cxn modelId="{5803F8BF-3ECA-47F4-8376-E12625B44FF1}" type="presParOf" srcId="{7300331C-FDE5-4F48-AC79-7BBEB8150BC5}" destId="{70A0D990-506C-483C-BBFE-02620C1C6312}" srcOrd="6" destOrd="0" presId="urn:microsoft.com/office/officeart/2005/8/layout/default"/>
    <dgm:cxn modelId="{60B9BC76-AF89-4513-9ED5-6CBAB7205332}" type="presParOf" srcId="{7300331C-FDE5-4F48-AC79-7BBEB8150BC5}" destId="{77DA51A9-16EE-4D2D-9EA1-5BF378F20CEE}" srcOrd="7" destOrd="0" presId="urn:microsoft.com/office/officeart/2005/8/layout/default"/>
    <dgm:cxn modelId="{9DAAE3C5-4AD4-409F-852B-FBEF5AF246F4}" type="presParOf" srcId="{7300331C-FDE5-4F48-AC79-7BBEB8150BC5}" destId="{D0947CE2-EFFC-481A-92B3-F1C50A05C1E3}" srcOrd="8" destOrd="0" presId="urn:microsoft.com/office/officeart/2005/8/layout/default"/>
    <dgm:cxn modelId="{61B38C92-CF9B-4AEF-8779-B66F444E7A9A}" type="presParOf" srcId="{7300331C-FDE5-4F48-AC79-7BBEB8150BC5}" destId="{FBC455CD-15B5-43C4-B578-912C26355922}" srcOrd="9" destOrd="0" presId="urn:microsoft.com/office/officeart/2005/8/layout/default"/>
    <dgm:cxn modelId="{906D38E5-E96B-48B0-AF60-E1B03F4C5339}" type="presParOf" srcId="{7300331C-FDE5-4F48-AC79-7BBEB8150BC5}" destId="{106C7D77-713A-43CD-84D0-DA19B314B80D}" srcOrd="10" destOrd="0" presId="urn:microsoft.com/office/officeart/2005/8/layout/default"/>
    <dgm:cxn modelId="{CC018A57-4919-40F1-BC67-CCB6506AB765}" type="presParOf" srcId="{7300331C-FDE5-4F48-AC79-7BBEB8150BC5}" destId="{B83D0557-24EB-416B-8B3A-A62C3D3444D1}" srcOrd="11" destOrd="0" presId="urn:microsoft.com/office/officeart/2005/8/layout/default"/>
    <dgm:cxn modelId="{80D3EA95-E035-4CCB-A424-71C9402136BE}" type="presParOf" srcId="{7300331C-FDE5-4F48-AC79-7BBEB8150BC5}" destId="{111BA694-57F4-46A3-AF8C-4485C02A97EF}"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1A4AB7-06C7-4AAA-9C2A-A41971EF54F9}" type="doc">
      <dgm:prSet loTypeId="urn:microsoft.com/office/officeart/2005/8/layout/hList3" loCatId="list" qsTypeId="urn:microsoft.com/office/officeart/2005/8/quickstyle/simple1" qsCatId="simple" csTypeId="urn:microsoft.com/office/officeart/2005/8/colors/accent1_5" csCatId="accent1" phldr="1"/>
      <dgm:spPr/>
      <dgm:t>
        <a:bodyPr/>
        <a:lstStyle/>
        <a:p>
          <a:endParaRPr lang="fr-FR"/>
        </a:p>
      </dgm:t>
    </dgm:pt>
    <dgm:pt modelId="{DB2F9D6F-BE6C-4128-8329-FA3BD10FDFD2}">
      <dgm:prSet phldrT="[Texte]" custT="1"/>
      <dgm:spPr/>
      <dgm:t>
        <a:bodyPr/>
        <a:lstStyle/>
        <a:p>
          <a:pPr>
            <a:buClr>
              <a:schemeClr val="accent3"/>
            </a:buClr>
            <a:buFont typeface="Wingdings" panose="05000000000000000000" pitchFamily="2" charset="2"/>
            <a:buChar char="§"/>
          </a:pPr>
          <a:r>
            <a:rPr lang="fr-FR" sz="2000" b="1" dirty="0">
              <a:latin typeface="+mn-lt"/>
            </a:rPr>
            <a:t>Avoir un </a:t>
          </a:r>
          <a:r>
            <a:rPr lang="fr-FR" sz="2000" b="1" baseline="0" dirty="0">
              <a:latin typeface="+mn-lt"/>
            </a:rPr>
            <a:t>ou des figures de proue pour incarner </a:t>
          </a:r>
          <a:br>
            <a:rPr lang="fr-FR" sz="2000" b="1" baseline="0" dirty="0">
              <a:latin typeface="+mn-lt"/>
            </a:rPr>
          </a:br>
          <a:r>
            <a:rPr lang="fr-FR" sz="2000" b="1" baseline="0" dirty="0">
              <a:latin typeface="+mn-lt"/>
            </a:rPr>
            <a:t>et dynamiser </a:t>
          </a:r>
          <a:br>
            <a:rPr lang="fr-FR" sz="2000" b="1" baseline="0" dirty="0">
              <a:latin typeface="+mn-lt"/>
            </a:rPr>
          </a:br>
          <a:r>
            <a:rPr lang="fr-FR" sz="2000" b="1" baseline="0" dirty="0">
              <a:latin typeface="+mn-lt"/>
            </a:rPr>
            <a:t>le processus </a:t>
          </a:r>
          <a:br>
            <a:rPr lang="fr-FR" sz="2000" b="1" baseline="0" dirty="0">
              <a:latin typeface="+mn-lt"/>
            </a:rPr>
          </a:br>
          <a:r>
            <a:rPr lang="fr-FR" sz="2000" b="1" baseline="0" dirty="0">
              <a:latin typeface="+mn-lt"/>
            </a:rPr>
            <a:t>de réforme </a:t>
          </a:r>
          <a:endParaRPr lang="fr-FR" sz="2000" b="1" dirty="0">
            <a:latin typeface="+mn-lt"/>
          </a:endParaRPr>
        </a:p>
      </dgm:t>
    </dgm:pt>
    <dgm:pt modelId="{C3A1A789-93F9-4310-B1EC-02D058ECCA32}" type="parTrans" cxnId="{63916A96-C5EA-4E6B-BDBF-2DDC6D767B4D}">
      <dgm:prSet/>
      <dgm:spPr/>
      <dgm:t>
        <a:bodyPr/>
        <a:lstStyle/>
        <a:p>
          <a:endParaRPr lang="fr-FR" sz="2000">
            <a:solidFill>
              <a:schemeClr val="bg1"/>
            </a:solidFill>
            <a:latin typeface="+mn-lt"/>
          </a:endParaRPr>
        </a:p>
      </dgm:t>
    </dgm:pt>
    <dgm:pt modelId="{B5C33682-80FA-4B20-BD7A-2F87C6602F86}" type="sibTrans" cxnId="{63916A96-C5EA-4E6B-BDBF-2DDC6D767B4D}">
      <dgm:prSet/>
      <dgm:spPr/>
      <dgm:t>
        <a:bodyPr/>
        <a:lstStyle/>
        <a:p>
          <a:endParaRPr lang="fr-FR" sz="2000">
            <a:solidFill>
              <a:schemeClr val="bg1"/>
            </a:solidFill>
            <a:latin typeface="+mn-lt"/>
          </a:endParaRPr>
        </a:p>
      </dgm:t>
    </dgm:pt>
    <dgm:pt modelId="{C424DF78-C420-4BD4-A5D1-E43D197C98A1}">
      <dgm:prSet phldrT="[Texte]" custT="1"/>
      <dgm:spPr/>
      <dgm:t>
        <a:bodyPr/>
        <a:lstStyle/>
        <a:p>
          <a:pPr>
            <a:buClr>
              <a:schemeClr val="accent3"/>
            </a:buClr>
            <a:buFont typeface="Wingdings" panose="05000000000000000000" pitchFamily="2" charset="2"/>
            <a:buChar char="§"/>
          </a:pPr>
          <a:r>
            <a:rPr lang="fr-FR" sz="2000" b="1" dirty="0">
              <a:latin typeface="+mn-lt"/>
            </a:rPr>
            <a:t>Donner de grandes marges de manœuvre </a:t>
          </a:r>
          <a:br>
            <a:rPr lang="fr-FR" sz="2000" b="1" dirty="0">
              <a:latin typeface="+mn-lt"/>
            </a:rPr>
          </a:br>
          <a:r>
            <a:rPr lang="fr-FR" sz="2000" b="1" dirty="0">
              <a:latin typeface="+mn-lt"/>
            </a:rPr>
            <a:t>aux porteurs et animateurs de la mise en œuvre de </a:t>
          </a:r>
          <a:br>
            <a:rPr lang="fr-FR" sz="2000" b="1" dirty="0">
              <a:latin typeface="+mn-lt"/>
            </a:rPr>
          </a:br>
          <a:r>
            <a:rPr lang="fr-FR" sz="2000" b="1" dirty="0">
              <a:latin typeface="+mn-lt"/>
            </a:rPr>
            <a:t>la démarche de transformation </a:t>
          </a:r>
        </a:p>
      </dgm:t>
    </dgm:pt>
    <dgm:pt modelId="{43A1157D-4E50-4232-8023-CF1B82DF5B99}" type="parTrans" cxnId="{02DCF3BC-16D7-4570-BC05-8C4F224D117C}">
      <dgm:prSet/>
      <dgm:spPr/>
      <dgm:t>
        <a:bodyPr/>
        <a:lstStyle/>
        <a:p>
          <a:endParaRPr lang="fr-FR" sz="2000">
            <a:solidFill>
              <a:schemeClr val="bg1"/>
            </a:solidFill>
            <a:latin typeface="+mn-lt"/>
          </a:endParaRPr>
        </a:p>
      </dgm:t>
    </dgm:pt>
    <dgm:pt modelId="{7C721FC6-6412-40E6-AEBA-5D85D25852B7}" type="sibTrans" cxnId="{02DCF3BC-16D7-4570-BC05-8C4F224D117C}">
      <dgm:prSet/>
      <dgm:spPr/>
      <dgm:t>
        <a:bodyPr/>
        <a:lstStyle/>
        <a:p>
          <a:endParaRPr lang="fr-FR" sz="2000">
            <a:solidFill>
              <a:schemeClr val="bg1"/>
            </a:solidFill>
            <a:latin typeface="+mn-lt"/>
          </a:endParaRPr>
        </a:p>
      </dgm:t>
    </dgm:pt>
    <dgm:pt modelId="{5ACF27A0-F715-4703-8872-0248138BAA24}">
      <dgm:prSet phldrT="[Texte]" custT="1"/>
      <dgm:spPr/>
      <dgm:t>
        <a:bodyPr/>
        <a:lstStyle/>
        <a:p>
          <a:pPr>
            <a:buClr>
              <a:schemeClr val="accent3"/>
            </a:buClr>
            <a:buFont typeface="Wingdings" panose="05000000000000000000" pitchFamily="2" charset="2"/>
            <a:buChar char="§"/>
          </a:pPr>
          <a:r>
            <a:rPr lang="fr-FR" sz="2000" b="1">
              <a:latin typeface="+mn-lt"/>
            </a:rPr>
            <a:t>Donner à l’équipe projet </a:t>
          </a:r>
          <a:br>
            <a:rPr lang="fr-FR" sz="2000" b="1">
              <a:latin typeface="+mn-lt"/>
            </a:rPr>
          </a:br>
          <a:r>
            <a:rPr lang="fr-FR" sz="2000" b="1">
              <a:latin typeface="+mn-lt"/>
            </a:rPr>
            <a:t>la capacité de développer de la transversalité </a:t>
          </a:r>
          <a:endParaRPr lang="fr-FR" sz="2000" b="1" dirty="0">
            <a:latin typeface="+mn-lt"/>
          </a:endParaRPr>
        </a:p>
      </dgm:t>
    </dgm:pt>
    <dgm:pt modelId="{ABB06587-7968-4EF8-A2AE-EEA9976F7299}" type="parTrans" cxnId="{9AFBBB1E-693D-49BB-BAB7-CEC8BFDEBDB9}">
      <dgm:prSet/>
      <dgm:spPr/>
      <dgm:t>
        <a:bodyPr/>
        <a:lstStyle/>
        <a:p>
          <a:endParaRPr lang="fr-FR" sz="2000">
            <a:solidFill>
              <a:schemeClr val="bg1"/>
            </a:solidFill>
            <a:latin typeface="+mn-lt"/>
          </a:endParaRPr>
        </a:p>
      </dgm:t>
    </dgm:pt>
    <dgm:pt modelId="{8B47B58F-5550-4D3E-9DD3-5CD34A4FBADB}" type="sibTrans" cxnId="{9AFBBB1E-693D-49BB-BAB7-CEC8BFDEBDB9}">
      <dgm:prSet/>
      <dgm:spPr/>
      <dgm:t>
        <a:bodyPr/>
        <a:lstStyle/>
        <a:p>
          <a:endParaRPr lang="fr-FR" sz="2000">
            <a:solidFill>
              <a:schemeClr val="bg1"/>
            </a:solidFill>
            <a:latin typeface="+mn-lt"/>
          </a:endParaRPr>
        </a:p>
      </dgm:t>
    </dgm:pt>
    <dgm:pt modelId="{D0E7C55D-2AC6-479E-8762-9468CBB53D78}">
      <dgm:prSet custT="1"/>
      <dgm:spPr/>
      <dgm:t>
        <a:bodyPr/>
        <a:lstStyle/>
        <a:p>
          <a:r>
            <a:rPr lang="fr-FR" sz="2000" b="1">
              <a:latin typeface="+mn-lt"/>
            </a:rPr>
            <a:t>Pouvoir s’affranchir </a:t>
          </a:r>
          <a:br>
            <a:rPr lang="fr-FR" sz="2000" b="1">
              <a:latin typeface="+mn-lt"/>
            </a:rPr>
          </a:br>
          <a:r>
            <a:rPr lang="fr-FR" sz="2000" b="1">
              <a:latin typeface="+mn-lt"/>
            </a:rPr>
            <a:t>des modes de travail très administratifs voire bureaucratiques</a:t>
          </a:r>
          <a:endParaRPr lang="fr-FR" sz="2000" b="1" dirty="0">
            <a:latin typeface="+mn-lt"/>
          </a:endParaRPr>
        </a:p>
      </dgm:t>
    </dgm:pt>
    <dgm:pt modelId="{FD88365E-F591-469E-B623-6451A16C83C6}" type="parTrans" cxnId="{235B1196-B5FD-4803-AB10-1C0A5C0CB623}">
      <dgm:prSet/>
      <dgm:spPr/>
      <dgm:t>
        <a:bodyPr/>
        <a:lstStyle/>
        <a:p>
          <a:endParaRPr lang="fr-FR" sz="2000">
            <a:solidFill>
              <a:schemeClr val="bg1"/>
            </a:solidFill>
            <a:latin typeface="+mn-lt"/>
          </a:endParaRPr>
        </a:p>
      </dgm:t>
    </dgm:pt>
    <dgm:pt modelId="{BF91891E-9A55-4D28-8DCF-A71A8C068FEA}" type="sibTrans" cxnId="{235B1196-B5FD-4803-AB10-1C0A5C0CB623}">
      <dgm:prSet/>
      <dgm:spPr/>
      <dgm:t>
        <a:bodyPr/>
        <a:lstStyle/>
        <a:p>
          <a:endParaRPr lang="fr-FR" sz="2000">
            <a:solidFill>
              <a:schemeClr val="bg1"/>
            </a:solidFill>
            <a:latin typeface="+mn-lt"/>
          </a:endParaRPr>
        </a:p>
      </dgm:t>
    </dgm:pt>
    <dgm:pt modelId="{61940417-9F8F-49F7-8256-C89A52576D25}">
      <dgm:prSet custT="1"/>
      <dgm:spPr/>
      <dgm:t>
        <a:bodyPr/>
        <a:lstStyle/>
        <a:p>
          <a:r>
            <a:rPr lang="fr-FR" sz="2000" b="1" dirty="0">
              <a:latin typeface="+mn-lt"/>
            </a:rPr>
            <a:t>Aider à imprégner </a:t>
          </a:r>
          <a:br>
            <a:rPr lang="fr-FR" sz="2000" b="1" dirty="0">
              <a:latin typeface="+mn-lt"/>
            </a:rPr>
          </a:br>
          <a:r>
            <a:rPr lang="fr-FR" sz="2000" b="1" dirty="0">
              <a:latin typeface="+mn-lt"/>
            </a:rPr>
            <a:t>et à tenir un rythme, avec des challenges positifs, des sprints réussis en fonction </a:t>
          </a:r>
          <a:br>
            <a:rPr lang="fr-FR" sz="2000" b="1" dirty="0">
              <a:latin typeface="+mn-lt"/>
            </a:rPr>
          </a:br>
          <a:r>
            <a:rPr lang="fr-FR" sz="2000" b="1" dirty="0">
              <a:latin typeface="+mn-lt"/>
            </a:rPr>
            <a:t>des contextes, des opportunités et des contraintes </a:t>
          </a:r>
        </a:p>
      </dgm:t>
    </dgm:pt>
    <dgm:pt modelId="{B6013358-2705-4843-B2F7-6A647B4E2402}" type="parTrans" cxnId="{11048537-3D72-40E4-B428-216C62446E4C}">
      <dgm:prSet/>
      <dgm:spPr/>
      <dgm:t>
        <a:bodyPr/>
        <a:lstStyle/>
        <a:p>
          <a:endParaRPr lang="fr-FR" sz="2000">
            <a:solidFill>
              <a:schemeClr val="bg1"/>
            </a:solidFill>
            <a:latin typeface="+mn-lt"/>
          </a:endParaRPr>
        </a:p>
      </dgm:t>
    </dgm:pt>
    <dgm:pt modelId="{018FA6E9-59C3-46B9-9737-18209E87D469}" type="sibTrans" cxnId="{11048537-3D72-40E4-B428-216C62446E4C}">
      <dgm:prSet/>
      <dgm:spPr/>
      <dgm:t>
        <a:bodyPr/>
        <a:lstStyle/>
        <a:p>
          <a:endParaRPr lang="fr-FR" sz="2000">
            <a:solidFill>
              <a:schemeClr val="bg1"/>
            </a:solidFill>
            <a:latin typeface="+mn-lt"/>
          </a:endParaRPr>
        </a:p>
      </dgm:t>
    </dgm:pt>
    <dgm:pt modelId="{843F0029-2337-472B-B2A7-AD10B805D909}">
      <dgm:prSet phldrT="[Texte]" custT="1"/>
      <dgm:spPr>
        <a:noFill/>
      </dgm:spPr>
      <dgm:t>
        <a:bodyPr/>
        <a:lstStyle/>
        <a:p>
          <a:endParaRPr lang="fr-FR" sz="2000" b="1" kern="1200" dirty="0">
            <a:solidFill>
              <a:schemeClr val="accent1"/>
            </a:solidFill>
            <a:latin typeface="+mn-lt"/>
            <a:ea typeface="+mn-ea"/>
            <a:cs typeface="+mn-cs"/>
          </a:endParaRPr>
        </a:p>
      </dgm:t>
    </dgm:pt>
    <dgm:pt modelId="{445FF7DA-FC97-4197-B5A2-FE4E8EF129F4}" type="sibTrans" cxnId="{AD97E1DC-CC98-4372-B00A-AB2A39813A43}">
      <dgm:prSet/>
      <dgm:spPr/>
      <dgm:t>
        <a:bodyPr/>
        <a:lstStyle/>
        <a:p>
          <a:endParaRPr lang="fr-FR" sz="2000">
            <a:solidFill>
              <a:schemeClr val="bg1"/>
            </a:solidFill>
            <a:latin typeface="+mn-lt"/>
          </a:endParaRPr>
        </a:p>
      </dgm:t>
    </dgm:pt>
    <dgm:pt modelId="{47D99D05-D9D9-471E-A38A-94A46D91D696}" type="parTrans" cxnId="{AD97E1DC-CC98-4372-B00A-AB2A39813A43}">
      <dgm:prSet/>
      <dgm:spPr/>
      <dgm:t>
        <a:bodyPr/>
        <a:lstStyle/>
        <a:p>
          <a:endParaRPr lang="fr-FR" sz="2000">
            <a:solidFill>
              <a:schemeClr val="bg1"/>
            </a:solidFill>
            <a:latin typeface="+mn-lt"/>
          </a:endParaRPr>
        </a:p>
      </dgm:t>
    </dgm:pt>
    <dgm:pt modelId="{D7EC66B0-868A-4FEB-B03E-799B7E8A82E7}" type="pres">
      <dgm:prSet presAssocID="{FD1A4AB7-06C7-4AAA-9C2A-A41971EF54F9}" presName="composite" presStyleCnt="0">
        <dgm:presLayoutVars>
          <dgm:chMax val="1"/>
          <dgm:dir/>
          <dgm:resizeHandles val="exact"/>
        </dgm:presLayoutVars>
      </dgm:prSet>
      <dgm:spPr/>
    </dgm:pt>
    <dgm:pt modelId="{4E7B792D-6597-4224-90AD-CE0C803E0440}" type="pres">
      <dgm:prSet presAssocID="{843F0029-2337-472B-B2A7-AD10B805D909}" presName="roof" presStyleLbl="dkBgShp" presStyleIdx="0" presStyleCnt="2" custScaleY="40245" custLinFactNeighborY="6019"/>
      <dgm:spPr/>
    </dgm:pt>
    <dgm:pt modelId="{6DA1E68A-BC50-4150-998D-089A13125414}" type="pres">
      <dgm:prSet presAssocID="{843F0029-2337-472B-B2A7-AD10B805D909}" presName="pillars" presStyleCnt="0"/>
      <dgm:spPr/>
    </dgm:pt>
    <dgm:pt modelId="{0B9A094C-8237-4EB5-A065-F3D3F349E59F}" type="pres">
      <dgm:prSet presAssocID="{843F0029-2337-472B-B2A7-AD10B805D909}" presName="pillar1" presStyleLbl="node1" presStyleIdx="0" presStyleCnt="5" custLinFactNeighborX="-49" custLinFactNeighborY="-10361">
        <dgm:presLayoutVars>
          <dgm:bulletEnabled val="1"/>
        </dgm:presLayoutVars>
      </dgm:prSet>
      <dgm:spPr/>
    </dgm:pt>
    <dgm:pt modelId="{A62091A0-3507-4FAF-B6C2-0DE77B1D86FF}" type="pres">
      <dgm:prSet presAssocID="{C424DF78-C420-4BD4-A5D1-E43D197C98A1}" presName="pillarX" presStyleLbl="node1" presStyleIdx="1" presStyleCnt="5" custScaleX="99893" custLinFactNeighborX="657" custLinFactNeighborY="-10497">
        <dgm:presLayoutVars>
          <dgm:bulletEnabled val="1"/>
        </dgm:presLayoutVars>
      </dgm:prSet>
      <dgm:spPr/>
    </dgm:pt>
    <dgm:pt modelId="{B1E650DE-90D8-4643-ADEB-80BFB8F9A47C}" type="pres">
      <dgm:prSet presAssocID="{5ACF27A0-F715-4703-8872-0248138BAA24}" presName="pillarX" presStyleLbl="node1" presStyleIdx="2" presStyleCnt="5" custLinFactNeighborX="1768" custLinFactNeighborY="-10890">
        <dgm:presLayoutVars>
          <dgm:bulletEnabled val="1"/>
        </dgm:presLayoutVars>
      </dgm:prSet>
      <dgm:spPr/>
    </dgm:pt>
    <dgm:pt modelId="{E5B04397-A34E-444F-955A-9826DD0D26D6}" type="pres">
      <dgm:prSet presAssocID="{D0E7C55D-2AC6-479E-8762-9468CBB53D78}" presName="pillarX" presStyleLbl="node1" presStyleIdx="3" presStyleCnt="5" custLinFactNeighborX="2676" custLinFactNeighborY="-11161">
        <dgm:presLayoutVars>
          <dgm:bulletEnabled val="1"/>
        </dgm:presLayoutVars>
      </dgm:prSet>
      <dgm:spPr/>
    </dgm:pt>
    <dgm:pt modelId="{9B2BDF31-EEE6-4A96-BBE5-6C779DA5A596}" type="pres">
      <dgm:prSet presAssocID="{61940417-9F8F-49F7-8256-C89A52576D25}" presName="pillarX" presStyleLbl="node1" presStyleIdx="4" presStyleCnt="5" custScaleX="127165" custLinFactNeighborX="974" custLinFactNeighborY="-11495">
        <dgm:presLayoutVars>
          <dgm:bulletEnabled val="1"/>
        </dgm:presLayoutVars>
      </dgm:prSet>
      <dgm:spPr/>
    </dgm:pt>
    <dgm:pt modelId="{EB9B7166-D614-498F-A199-B97FBA667625}" type="pres">
      <dgm:prSet presAssocID="{843F0029-2337-472B-B2A7-AD10B805D909}" presName="base" presStyleLbl="dkBgShp" presStyleIdx="1" presStyleCnt="2"/>
      <dgm:spPr>
        <a:noFill/>
      </dgm:spPr>
    </dgm:pt>
  </dgm:ptLst>
  <dgm:cxnLst>
    <dgm:cxn modelId="{9AFBBB1E-693D-49BB-BAB7-CEC8BFDEBDB9}" srcId="{843F0029-2337-472B-B2A7-AD10B805D909}" destId="{5ACF27A0-F715-4703-8872-0248138BAA24}" srcOrd="2" destOrd="0" parTransId="{ABB06587-7968-4EF8-A2AE-EEA9976F7299}" sibTransId="{8B47B58F-5550-4D3E-9DD3-5CD34A4FBADB}"/>
    <dgm:cxn modelId="{879F2526-DE3F-4410-931B-9E5BCEB37A98}" type="presOf" srcId="{5ACF27A0-F715-4703-8872-0248138BAA24}" destId="{B1E650DE-90D8-4643-ADEB-80BFB8F9A47C}" srcOrd="0" destOrd="0" presId="urn:microsoft.com/office/officeart/2005/8/layout/hList3"/>
    <dgm:cxn modelId="{4476C727-BE59-45C3-B99F-AF20D10A2AC0}" type="presOf" srcId="{61940417-9F8F-49F7-8256-C89A52576D25}" destId="{9B2BDF31-EEE6-4A96-BBE5-6C779DA5A596}" srcOrd="0" destOrd="0" presId="urn:microsoft.com/office/officeart/2005/8/layout/hList3"/>
    <dgm:cxn modelId="{11048537-3D72-40E4-B428-216C62446E4C}" srcId="{843F0029-2337-472B-B2A7-AD10B805D909}" destId="{61940417-9F8F-49F7-8256-C89A52576D25}" srcOrd="4" destOrd="0" parTransId="{B6013358-2705-4843-B2F7-6A647B4E2402}" sibTransId="{018FA6E9-59C3-46B9-9737-18209E87D469}"/>
    <dgm:cxn modelId="{235B1196-B5FD-4803-AB10-1C0A5C0CB623}" srcId="{843F0029-2337-472B-B2A7-AD10B805D909}" destId="{D0E7C55D-2AC6-479E-8762-9468CBB53D78}" srcOrd="3" destOrd="0" parTransId="{FD88365E-F591-469E-B623-6451A16C83C6}" sibTransId="{BF91891E-9A55-4D28-8DCF-A71A8C068FEA}"/>
    <dgm:cxn modelId="{63916A96-C5EA-4E6B-BDBF-2DDC6D767B4D}" srcId="{843F0029-2337-472B-B2A7-AD10B805D909}" destId="{DB2F9D6F-BE6C-4128-8329-FA3BD10FDFD2}" srcOrd="0" destOrd="0" parTransId="{C3A1A789-93F9-4310-B1EC-02D058ECCA32}" sibTransId="{B5C33682-80FA-4B20-BD7A-2F87C6602F86}"/>
    <dgm:cxn modelId="{E8A724A0-B930-4456-B2A2-96225E214372}" type="presOf" srcId="{C424DF78-C420-4BD4-A5D1-E43D197C98A1}" destId="{A62091A0-3507-4FAF-B6C2-0DE77B1D86FF}" srcOrd="0" destOrd="0" presId="urn:microsoft.com/office/officeart/2005/8/layout/hList3"/>
    <dgm:cxn modelId="{02DCF3BC-16D7-4570-BC05-8C4F224D117C}" srcId="{843F0029-2337-472B-B2A7-AD10B805D909}" destId="{C424DF78-C420-4BD4-A5D1-E43D197C98A1}" srcOrd="1" destOrd="0" parTransId="{43A1157D-4E50-4232-8023-CF1B82DF5B99}" sibTransId="{7C721FC6-6412-40E6-AEBA-5D85D25852B7}"/>
    <dgm:cxn modelId="{DB9EB5C7-5913-40C1-9922-0252C22ADFB9}" type="presOf" srcId="{843F0029-2337-472B-B2A7-AD10B805D909}" destId="{4E7B792D-6597-4224-90AD-CE0C803E0440}" srcOrd="0" destOrd="0" presId="urn:microsoft.com/office/officeart/2005/8/layout/hList3"/>
    <dgm:cxn modelId="{783795C8-49DB-423F-8F8B-C514B12619BA}" type="presOf" srcId="{DB2F9D6F-BE6C-4128-8329-FA3BD10FDFD2}" destId="{0B9A094C-8237-4EB5-A065-F3D3F349E59F}" srcOrd="0" destOrd="0" presId="urn:microsoft.com/office/officeart/2005/8/layout/hList3"/>
    <dgm:cxn modelId="{4BA5B0CB-5C8C-4443-BE8C-0399DA6F8FA3}" type="presOf" srcId="{D0E7C55D-2AC6-479E-8762-9468CBB53D78}" destId="{E5B04397-A34E-444F-955A-9826DD0D26D6}" srcOrd="0" destOrd="0" presId="urn:microsoft.com/office/officeart/2005/8/layout/hList3"/>
    <dgm:cxn modelId="{33790FDB-872E-43A2-B881-5393D419828A}" type="presOf" srcId="{FD1A4AB7-06C7-4AAA-9C2A-A41971EF54F9}" destId="{D7EC66B0-868A-4FEB-B03E-799B7E8A82E7}" srcOrd="0" destOrd="0" presId="urn:microsoft.com/office/officeart/2005/8/layout/hList3"/>
    <dgm:cxn modelId="{AD97E1DC-CC98-4372-B00A-AB2A39813A43}" srcId="{FD1A4AB7-06C7-4AAA-9C2A-A41971EF54F9}" destId="{843F0029-2337-472B-B2A7-AD10B805D909}" srcOrd="0" destOrd="0" parTransId="{47D99D05-D9D9-471E-A38A-94A46D91D696}" sibTransId="{445FF7DA-FC97-4197-B5A2-FE4E8EF129F4}"/>
    <dgm:cxn modelId="{E61A6E54-33B5-4C57-A534-6EB0B811C5CC}" type="presParOf" srcId="{D7EC66B0-868A-4FEB-B03E-799B7E8A82E7}" destId="{4E7B792D-6597-4224-90AD-CE0C803E0440}" srcOrd="0" destOrd="0" presId="urn:microsoft.com/office/officeart/2005/8/layout/hList3"/>
    <dgm:cxn modelId="{E26B7600-B1B1-4F89-ADD8-7656234CABC8}" type="presParOf" srcId="{D7EC66B0-868A-4FEB-B03E-799B7E8A82E7}" destId="{6DA1E68A-BC50-4150-998D-089A13125414}" srcOrd="1" destOrd="0" presId="urn:microsoft.com/office/officeart/2005/8/layout/hList3"/>
    <dgm:cxn modelId="{56F0890C-32C6-4DB0-A793-CAEB222CC529}" type="presParOf" srcId="{6DA1E68A-BC50-4150-998D-089A13125414}" destId="{0B9A094C-8237-4EB5-A065-F3D3F349E59F}" srcOrd="0" destOrd="0" presId="urn:microsoft.com/office/officeart/2005/8/layout/hList3"/>
    <dgm:cxn modelId="{EC653E1E-7903-48C2-B5BB-E5DA9AC3952E}" type="presParOf" srcId="{6DA1E68A-BC50-4150-998D-089A13125414}" destId="{A62091A0-3507-4FAF-B6C2-0DE77B1D86FF}" srcOrd="1" destOrd="0" presId="urn:microsoft.com/office/officeart/2005/8/layout/hList3"/>
    <dgm:cxn modelId="{E816D3A4-4FD6-492F-B565-5D1945CF8E72}" type="presParOf" srcId="{6DA1E68A-BC50-4150-998D-089A13125414}" destId="{B1E650DE-90D8-4643-ADEB-80BFB8F9A47C}" srcOrd="2" destOrd="0" presId="urn:microsoft.com/office/officeart/2005/8/layout/hList3"/>
    <dgm:cxn modelId="{AF6649D4-82BF-4E59-A4C9-1B80F83B5707}" type="presParOf" srcId="{6DA1E68A-BC50-4150-998D-089A13125414}" destId="{E5B04397-A34E-444F-955A-9826DD0D26D6}" srcOrd="3" destOrd="0" presId="urn:microsoft.com/office/officeart/2005/8/layout/hList3"/>
    <dgm:cxn modelId="{BB140FB4-20A7-41D7-A5BC-6766A6000309}" type="presParOf" srcId="{6DA1E68A-BC50-4150-998D-089A13125414}" destId="{9B2BDF31-EEE6-4A96-BBE5-6C779DA5A596}" srcOrd="4" destOrd="0" presId="urn:microsoft.com/office/officeart/2005/8/layout/hList3"/>
    <dgm:cxn modelId="{10DE7FD5-A3E6-4A51-B7D9-47B38EDA6DCF}" type="presParOf" srcId="{D7EC66B0-868A-4FEB-B03E-799B7E8A82E7}" destId="{EB9B7166-D614-498F-A199-B97FBA66762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5DAC34-2A78-44BF-AA56-4C25717DE39C}" type="doc">
      <dgm:prSet loTypeId="urn:microsoft.com/office/officeart/2005/8/layout/hList1" loCatId="list" qsTypeId="urn:microsoft.com/office/officeart/2005/8/quickstyle/simple1" qsCatId="simple" csTypeId="urn:microsoft.com/office/officeart/2005/8/colors/accent1_3" csCatId="accent1" phldr="1"/>
      <dgm:spPr/>
      <dgm:t>
        <a:bodyPr/>
        <a:lstStyle/>
        <a:p>
          <a:endParaRPr lang="fr-FR"/>
        </a:p>
      </dgm:t>
    </dgm:pt>
    <dgm:pt modelId="{2891D326-2912-4279-A8AE-4F35C2D3B016}">
      <dgm:prSet phldrT="[Texte]" custT="1"/>
      <dgm:spPr/>
      <dgm:t>
        <a:bodyPr/>
        <a:lstStyle/>
        <a:p>
          <a:pPr marL="0" lvl="0" indent="0" algn="ctr" defTabSz="800100">
            <a:lnSpc>
              <a:spcPct val="90000"/>
            </a:lnSpc>
            <a:spcBef>
              <a:spcPct val="0"/>
            </a:spcBef>
            <a:spcAft>
              <a:spcPct val="35000"/>
            </a:spcAft>
            <a:buFont typeface="Wingdings" panose="05000000000000000000" pitchFamily="2" charset="2"/>
            <a:buNone/>
          </a:pPr>
          <a:r>
            <a:rPr lang="fr-FR" sz="1800" b="1" kern="1200" dirty="0">
              <a:latin typeface="Arial"/>
              <a:ea typeface="+mn-ea"/>
              <a:cs typeface="+mn-cs"/>
            </a:rPr>
            <a:t>Impliquer totalement les ministres dans la GBO comme la GAR </a:t>
          </a:r>
        </a:p>
      </dgm:t>
    </dgm:pt>
    <dgm:pt modelId="{5C07E20D-8190-489A-AD79-582F359397C4}" type="parTrans" cxnId="{8A5D5F49-F0FD-4427-8CB1-786644704D70}">
      <dgm:prSet/>
      <dgm:spPr/>
      <dgm:t>
        <a:bodyPr/>
        <a:lstStyle/>
        <a:p>
          <a:endParaRPr lang="fr-FR" sz="1800"/>
        </a:p>
      </dgm:t>
    </dgm:pt>
    <dgm:pt modelId="{4D76E2D1-EB3D-44DF-BA32-81E6B5243D08}" type="sibTrans" cxnId="{8A5D5F49-F0FD-4427-8CB1-786644704D70}">
      <dgm:prSet/>
      <dgm:spPr/>
      <dgm:t>
        <a:bodyPr/>
        <a:lstStyle/>
        <a:p>
          <a:endParaRPr lang="fr-FR" sz="1800"/>
        </a:p>
      </dgm:t>
    </dgm:pt>
    <dgm:pt modelId="{197460E3-3FAE-4330-9AD1-7058FAAAD8EE}">
      <dgm:prSet phldrT="[Texte]" custT="1"/>
      <dgm:spPr/>
      <dgm:t>
        <a:bodyPr/>
        <a:lstStyle/>
        <a:p>
          <a:r>
            <a:rPr lang="fr-FR" sz="1800" dirty="0"/>
            <a:t>Dans le dialogue stratégie mais aussi dans le dialogue de gestion en cours d’année </a:t>
          </a:r>
        </a:p>
      </dgm:t>
    </dgm:pt>
    <dgm:pt modelId="{6AAD4C8D-9E88-403C-9AB7-348312AE9488}" type="parTrans" cxnId="{F1E4D5E3-5BCE-4DEA-ABC5-E4E63373F505}">
      <dgm:prSet/>
      <dgm:spPr/>
      <dgm:t>
        <a:bodyPr/>
        <a:lstStyle/>
        <a:p>
          <a:endParaRPr lang="fr-FR" sz="1800"/>
        </a:p>
      </dgm:t>
    </dgm:pt>
    <dgm:pt modelId="{FE58CA21-8B24-4237-8A41-94FADE3F56CA}" type="sibTrans" cxnId="{F1E4D5E3-5BCE-4DEA-ABC5-E4E63373F505}">
      <dgm:prSet/>
      <dgm:spPr/>
      <dgm:t>
        <a:bodyPr/>
        <a:lstStyle/>
        <a:p>
          <a:endParaRPr lang="fr-FR" sz="1800"/>
        </a:p>
      </dgm:t>
    </dgm:pt>
    <dgm:pt modelId="{492E267B-5D53-4009-8883-FB50AFA149BD}">
      <dgm:prSet phldrT="[Texte]" custT="1"/>
      <dgm:spPr/>
      <dgm:t>
        <a:bodyPr/>
        <a:lstStyle/>
        <a:p>
          <a:pPr marL="0" lvl="0" indent="0" algn="ctr" defTabSz="800100">
            <a:lnSpc>
              <a:spcPct val="90000"/>
            </a:lnSpc>
            <a:spcBef>
              <a:spcPct val="0"/>
            </a:spcBef>
            <a:spcAft>
              <a:spcPct val="35000"/>
            </a:spcAft>
            <a:buNone/>
          </a:pPr>
          <a:r>
            <a:rPr lang="fr-FR" sz="1800" b="1" kern="1200">
              <a:latin typeface="Arial"/>
              <a:ea typeface="+mn-ea"/>
              <a:cs typeface="+mn-cs"/>
            </a:rPr>
            <a:t>Communiquer en direction des parlementaires et dialoguer avec eux </a:t>
          </a:r>
          <a:endParaRPr lang="fr-FR" sz="1800" b="1" kern="1200" dirty="0">
            <a:latin typeface="Arial"/>
            <a:ea typeface="+mn-ea"/>
            <a:cs typeface="+mn-cs"/>
          </a:endParaRPr>
        </a:p>
      </dgm:t>
    </dgm:pt>
    <dgm:pt modelId="{A0075148-6E1D-477E-89BE-719BA6F18255}" type="parTrans" cxnId="{C30F9FC4-2787-4FFA-908B-2A9F493A5743}">
      <dgm:prSet/>
      <dgm:spPr/>
      <dgm:t>
        <a:bodyPr/>
        <a:lstStyle/>
        <a:p>
          <a:endParaRPr lang="fr-FR" sz="1800"/>
        </a:p>
      </dgm:t>
    </dgm:pt>
    <dgm:pt modelId="{A019B8A3-FFD8-422B-9C73-CED7991F013F}" type="sibTrans" cxnId="{C30F9FC4-2787-4FFA-908B-2A9F493A5743}">
      <dgm:prSet/>
      <dgm:spPr/>
      <dgm:t>
        <a:bodyPr/>
        <a:lstStyle/>
        <a:p>
          <a:endParaRPr lang="fr-FR" sz="1800"/>
        </a:p>
      </dgm:t>
    </dgm:pt>
    <dgm:pt modelId="{D0EA7E94-635A-42A1-8F10-CD7569CD73C6}">
      <dgm:prSet phldrT="[Texte]" custT="1"/>
      <dgm:spPr/>
      <dgm:t>
        <a:bodyPr/>
        <a:lstStyle/>
        <a:p>
          <a:r>
            <a:rPr lang="fr-FR" sz="1800" dirty="0"/>
            <a:t>La formation des parlementaires à la lecture d’un PAP et d’un RAP</a:t>
          </a:r>
        </a:p>
      </dgm:t>
    </dgm:pt>
    <dgm:pt modelId="{DC226FDB-42F6-4159-BB19-D6C18934F1DB}" type="parTrans" cxnId="{080402FD-05B3-4270-945B-4CFE400673CF}">
      <dgm:prSet/>
      <dgm:spPr/>
      <dgm:t>
        <a:bodyPr/>
        <a:lstStyle/>
        <a:p>
          <a:endParaRPr lang="fr-FR" sz="1800"/>
        </a:p>
      </dgm:t>
    </dgm:pt>
    <dgm:pt modelId="{9C1B79F9-11C7-42B6-8F2E-21EA6C711804}" type="sibTrans" cxnId="{080402FD-05B3-4270-945B-4CFE400673CF}">
      <dgm:prSet/>
      <dgm:spPr/>
      <dgm:t>
        <a:bodyPr/>
        <a:lstStyle/>
        <a:p>
          <a:endParaRPr lang="fr-FR" sz="1800"/>
        </a:p>
      </dgm:t>
    </dgm:pt>
    <dgm:pt modelId="{DB0B5CB3-5E5E-451A-8AEF-E2BD3BC530A6}">
      <dgm:prSet phldrT="[Texte]" custT="1"/>
      <dgm:spPr/>
      <dgm:t>
        <a:bodyPr/>
        <a:lstStyle/>
        <a:p>
          <a:r>
            <a:rPr lang="fr-FR" sz="1800" b="1" kern="1200" dirty="0">
              <a:latin typeface="+mn-lt"/>
              <a:ea typeface="+mn-ea"/>
              <a:cs typeface="+mn-cs"/>
            </a:rPr>
            <a:t>Développer l’écoute </a:t>
          </a:r>
          <a:br>
            <a:rPr lang="fr-FR" sz="1800" b="1" kern="1200" dirty="0">
              <a:latin typeface="+mn-lt"/>
              <a:ea typeface="+mn-ea"/>
              <a:cs typeface="+mn-cs"/>
            </a:rPr>
          </a:br>
          <a:r>
            <a:rPr lang="fr-FR" sz="1800" b="1" kern="1200" dirty="0">
              <a:latin typeface="+mn-lt"/>
              <a:ea typeface="+mn-ea"/>
              <a:cs typeface="+mn-cs"/>
            </a:rPr>
            <a:t>des OSC, des contribuables, </a:t>
          </a:r>
          <a:br>
            <a:rPr lang="fr-FR" sz="1800" b="1" kern="1200" dirty="0">
              <a:latin typeface="+mn-lt"/>
              <a:ea typeface="+mn-ea"/>
              <a:cs typeface="+mn-cs"/>
            </a:rPr>
          </a:br>
          <a:r>
            <a:rPr lang="fr-FR" sz="1800" b="1" kern="1200" dirty="0">
              <a:latin typeface="+mn-lt"/>
              <a:ea typeface="+mn-ea"/>
              <a:cs typeface="+mn-cs"/>
            </a:rPr>
            <a:t>des citoyens</a:t>
          </a:r>
        </a:p>
      </dgm:t>
    </dgm:pt>
    <dgm:pt modelId="{47640C20-5FFC-463D-ADFE-83D499101D9A}" type="parTrans" cxnId="{F1B0590D-A66B-4DB6-A26E-C20BACE6F805}">
      <dgm:prSet/>
      <dgm:spPr/>
      <dgm:t>
        <a:bodyPr/>
        <a:lstStyle/>
        <a:p>
          <a:endParaRPr lang="fr-FR" sz="1800"/>
        </a:p>
      </dgm:t>
    </dgm:pt>
    <dgm:pt modelId="{85345993-4A81-4E45-B150-2A7EB59B2075}" type="sibTrans" cxnId="{F1B0590D-A66B-4DB6-A26E-C20BACE6F805}">
      <dgm:prSet/>
      <dgm:spPr/>
      <dgm:t>
        <a:bodyPr/>
        <a:lstStyle/>
        <a:p>
          <a:endParaRPr lang="fr-FR" sz="1800"/>
        </a:p>
      </dgm:t>
    </dgm:pt>
    <dgm:pt modelId="{BAA08739-C818-43CB-AC62-F411D5F7E1A1}">
      <dgm:prSet phldrT="[Texte]" custT="1"/>
      <dgm:spPr/>
      <dgm:t>
        <a:bodyPr/>
        <a:lstStyle/>
        <a:p>
          <a:r>
            <a:rPr lang="fr-FR" sz="1800" dirty="0"/>
            <a:t>L’implication des Centre de gestion Agréés et des OSC dans l’enrôlement des entreprises du secteur informel</a:t>
          </a:r>
        </a:p>
      </dgm:t>
    </dgm:pt>
    <dgm:pt modelId="{5880EA9D-A2AE-4FC6-9708-BE3749CF08F1}" type="parTrans" cxnId="{CB2528F6-02C6-4A24-B590-06D08EF7D9A5}">
      <dgm:prSet/>
      <dgm:spPr/>
      <dgm:t>
        <a:bodyPr/>
        <a:lstStyle/>
        <a:p>
          <a:endParaRPr lang="fr-FR" sz="1800"/>
        </a:p>
      </dgm:t>
    </dgm:pt>
    <dgm:pt modelId="{5375E417-76FF-49E9-93E2-1F4416051C48}" type="sibTrans" cxnId="{CB2528F6-02C6-4A24-B590-06D08EF7D9A5}">
      <dgm:prSet/>
      <dgm:spPr/>
      <dgm:t>
        <a:bodyPr/>
        <a:lstStyle/>
        <a:p>
          <a:endParaRPr lang="fr-FR" sz="1800"/>
        </a:p>
      </dgm:t>
    </dgm:pt>
    <dgm:pt modelId="{D908A7F3-FCDB-4395-89F1-2DBA9E9AB5F3}">
      <dgm:prSet custT="1"/>
      <dgm:spPr/>
      <dgm:t>
        <a:bodyPr/>
        <a:lstStyle/>
        <a:p>
          <a:r>
            <a:rPr lang="fr-FR" sz="1800" dirty="0"/>
            <a:t>Partager les mêmes préoccupations d’exécution du budget et de performance de gestion </a:t>
          </a:r>
        </a:p>
      </dgm:t>
    </dgm:pt>
    <dgm:pt modelId="{4E9F95D1-326E-491F-A76F-89DC9BB1FB97}" type="parTrans" cxnId="{FAE26310-4984-4473-AC80-2A10817BE360}">
      <dgm:prSet/>
      <dgm:spPr/>
      <dgm:t>
        <a:bodyPr/>
        <a:lstStyle/>
        <a:p>
          <a:endParaRPr lang="fr-FR" sz="1800"/>
        </a:p>
      </dgm:t>
    </dgm:pt>
    <dgm:pt modelId="{8179E1CB-F9A2-4E9C-84CA-FE6844BF318A}" type="sibTrans" cxnId="{FAE26310-4984-4473-AC80-2A10817BE360}">
      <dgm:prSet/>
      <dgm:spPr/>
      <dgm:t>
        <a:bodyPr/>
        <a:lstStyle/>
        <a:p>
          <a:endParaRPr lang="fr-FR" sz="1800"/>
        </a:p>
      </dgm:t>
    </dgm:pt>
    <dgm:pt modelId="{DA3D1B99-5234-4682-9F55-820584242FF8}">
      <dgm:prSet custT="1"/>
      <dgm:spPr/>
      <dgm:t>
        <a:bodyPr/>
        <a:lstStyle/>
        <a:p>
          <a:r>
            <a:rPr lang="fr-FR" sz="1800" dirty="0"/>
            <a:t>Développe le rendre compte des ministres au Gouvernement </a:t>
          </a:r>
        </a:p>
      </dgm:t>
    </dgm:pt>
    <dgm:pt modelId="{2F723BB7-A65B-4EE4-B727-0A1D35ED7B16}" type="parTrans" cxnId="{ECC19F5F-824D-4FC5-A93A-40E1EFF677A4}">
      <dgm:prSet/>
      <dgm:spPr/>
      <dgm:t>
        <a:bodyPr/>
        <a:lstStyle/>
        <a:p>
          <a:endParaRPr lang="fr-FR" sz="1800"/>
        </a:p>
      </dgm:t>
    </dgm:pt>
    <dgm:pt modelId="{6378C5F2-FD99-4643-B23F-6399424A22A9}" type="sibTrans" cxnId="{ECC19F5F-824D-4FC5-A93A-40E1EFF677A4}">
      <dgm:prSet/>
      <dgm:spPr/>
      <dgm:t>
        <a:bodyPr/>
        <a:lstStyle/>
        <a:p>
          <a:endParaRPr lang="fr-FR" sz="1800"/>
        </a:p>
      </dgm:t>
    </dgm:pt>
    <dgm:pt modelId="{9E4828BE-1AAD-43A1-A8F5-B69AF4AACC0D}">
      <dgm:prSet custT="1"/>
      <dgm:spPr/>
      <dgm:t>
        <a:bodyPr/>
        <a:lstStyle/>
        <a:p>
          <a:r>
            <a:rPr lang="fr-FR" sz="1800" dirty="0"/>
            <a:t>L’apport aux parlementaires </a:t>
          </a:r>
          <a:br>
            <a:rPr lang="fr-FR" sz="1800" dirty="0"/>
          </a:br>
          <a:r>
            <a:rPr lang="fr-FR" sz="1800" dirty="0"/>
            <a:t>de synthèses et d’analyses concises à forte valeur ajoutée pour éclairer la Lfi et l’exécution budgétaire </a:t>
          </a:r>
        </a:p>
      </dgm:t>
    </dgm:pt>
    <dgm:pt modelId="{FDF913FE-A5A2-4D64-ACCC-FFB5C7ED7C85}" type="parTrans" cxnId="{AB8BA45A-215E-4B27-90D9-A90839F30A7A}">
      <dgm:prSet/>
      <dgm:spPr/>
      <dgm:t>
        <a:bodyPr/>
        <a:lstStyle/>
        <a:p>
          <a:endParaRPr lang="fr-FR" sz="1800"/>
        </a:p>
      </dgm:t>
    </dgm:pt>
    <dgm:pt modelId="{AD13E385-D751-4FD5-8394-36CF232384D7}" type="sibTrans" cxnId="{AB8BA45A-215E-4B27-90D9-A90839F30A7A}">
      <dgm:prSet/>
      <dgm:spPr/>
      <dgm:t>
        <a:bodyPr/>
        <a:lstStyle/>
        <a:p>
          <a:endParaRPr lang="fr-FR" sz="1800"/>
        </a:p>
      </dgm:t>
    </dgm:pt>
    <dgm:pt modelId="{AD90D2FE-06B0-4C71-9A77-7F8DCF34EB97}">
      <dgm:prSet custT="1"/>
      <dgm:spPr/>
      <dgm:t>
        <a:bodyPr/>
        <a:lstStyle/>
        <a:p>
          <a:r>
            <a:rPr lang="fr-FR" sz="1800" dirty="0"/>
            <a:t>L’audition des RPROG par les commissions </a:t>
          </a:r>
        </a:p>
      </dgm:t>
    </dgm:pt>
    <dgm:pt modelId="{411F5C02-94CF-4178-B7CA-047D7F7549A1}" type="parTrans" cxnId="{18D7BB80-45CB-4D66-92DC-263CD25FC5C5}">
      <dgm:prSet/>
      <dgm:spPr/>
      <dgm:t>
        <a:bodyPr/>
        <a:lstStyle/>
        <a:p>
          <a:endParaRPr lang="fr-FR" sz="1800"/>
        </a:p>
      </dgm:t>
    </dgm:pt>
    <dgm:pt modelId="{DEBA81E7-315C-4FB9-B530-BC255B173EC8}" type="sibTrans" cxnId="{18D7BB80-45CB-4D66-92DC-263CD25FC5C5}">
      <dgm:prSet/>
      <dgm:spPr/>
      <dgm:t>
        <a:bodyPr/>
        <a:lstStyle/>
        <a:p>
          <a:endParaRPr lang="fr-FR" sz="1800"/>
        </a:p>
      </dgm:t>
    </dgm:pt>
    <dgm:pt modelId="{5B68FDAD-F955-4C2A-9D46-F087EA284FA3}">
      <dgm:prSet phldrT="[Texte]" custT="1"/>
      <dgm:spPr/>
      <dgm:t>
        <a:bodyPr/>
        <a:lstStyle/>
        <a:p>
          <a:r>
            <a:rPr lang="fr-FR" sz="1800" dirty="0"/>
            <a:t>La revue des budgets sous l’angle de leur sensibilité au climat et à l’égalité femme – homme</a:t>
          </a:r>
        </a:p>
      </dgm:t>
    </dgm:pt>
    <dgm:pt modelId="{6B5D720B-3F63-43D1-886D-C5ED321ED4CE}" type="parTrans" cxnId="{FF65254D-3963-4611-A908-EF776CDEFC54}">
      <dgm:prSet/>
      <dgm:spPr/>
      <dgm:t>
        <a:bodyPr/>
        <a:lstStyle/>
        <a:p>
          <a:endParaRPr lang="fr-FR"/>
        </a:p>
      </dgm:t>
    </dgm:pt>
    <dgm:pt modelId="{3E798F86-B96A-42E4-AE24-3844185820AE}" type="sibTrans" cxnId="{FF65254D-3963-4611-A908-EF776CDEFC54}">
      <dgm:prSet/>
      <dgm:spPr/>
      <dgm:t>
        <a:bodyPr/>
        <a:lstStyle/>
        <a:p>
          <a:endParaRPr lang="fr-FR"/>
        </a:p>
      </dgm:t>
    </dgm:pt>
    <dgm:pt modelId="{8CDF17C2-958B-4BD0-858B-4D64C3AB0C87}">
      <dgm:prSet phldrT="[Texte]" custT="1"/>
      <dgm:spPr/>
      <dgm:t>
        <a:bodyPr/>
        <a:lstStyle/>
        <a:p>
          <a:r>
            <a:rPr lang="fr-FR" sz="1800" dirty="0"/>
            <a:t>Le développement des pratiques liées au budget ouvert </a:t>
          </a:r>
        </a:p>
      </dgm:t>
    </dgm:pt>
    <dgm:pt modelId="{DB6399AE-1513-4F01-AA38-612593B31BB9}" type="parTrans" cxnId="{84D9F954-4DCF-417C-B04C-A187237194CF}">
      <dgm:prSet/>
      <dgm:spPr/>
      <dgm:t>
        <a:bodyPr/>
        <a:lstStyle/>
        <a:p>
          <a:endParaRPr lang="fr-FR"/>
        </a:p>
      </dgm:t>
    </dgm:pt>
    <dgm:pt modelId="{43A806BE-2E64-4542-9616-E19CE4899CD4}" type="sibTrans" cxnId="{84D9F954-4DCF-417C-B04C-A187237194CF}">
      <dgm:prSet/>
      <dgm:spPr/>
      <dgm:t>
        <a:bodyPr/>
        <a:lstStyle/>
        <a:p>
          <a:endParaRPr lang="fr-FR"/>
        </a:p>
      </dgm:t>
    </dgm:pt>
    <dgm:pt modelId="{E2FDEEA3-D71B-4E33-BF77-CB899D3E4A3A}" type="pres">
      <dgm:prSet presAssocID="{235DAC34-2A78-44BF-AA56-4C25717DE39C}" presName="Name0" presStyleCnt="0">
        <dgm:presLayoutVars>
          <dgm:dir/>
          <dgm:animLvl val="lvl"/>
          <dgm:resizeHandles val="exact"/>
        </dgm:presLayoutVars>
      </dgm:prSet>
      <dgm:spPr/>
    </dgm:pt>
    <dgm:pt modelId="{4FA7086C-406C-4978-9EA3-6F421FD91888}" type="pres">
      <dgm:prSet presAssocID="{2891D326-2912-4279-A8AE-4F35C2D3B016}" presName="composite" presStyleCnt="0"/>
      <dgm:spPr/>
    </dgm:pt>
    <dgm:pt modelId="{C3A0E496-AD5B-46F8-B660-7F19BAA83EC6}" type="pres">
      <dgm:prSet presAssocID="{2891D326-2912-4279-A8AE-4F35C2D3B016}" presName="parTx" presStyleLbl="alignNode1" presStyleIdx="0" presStyleCnt="3">
        <dgm:presLayoutVars>
          <dgm:chMax val="0"/>
          <dgm:chPref val="0"/>
          <dgm:bulletEnabled val="1"/>
        </dgm:presLayoutVars>
      </dgm:prSet>
      <dgm:spPr/>
    </dgm:pt>
    <dgm:pt modelId="{EA4F742A-1327-45B6-AA2A-D7884759B390}" type="pres">
      <dgm:prSet presAssocID="{2891D326-2912-4279-A8AE-4F35C2D3B016}" presName="desTx" presStyleLbl="alignAccFollowNode1" presStyleIdx="0" presStyleCnt="3">
        <dgm:presLayoutVars>
          <dgm:bulletEnabled val="1"/>
        </dgm:presLayoutVars>
      </dgm:prSet>
      <dgm:spPr/>
    </dgm:pt>
    <dgm:pt modelId="{FF7572F5-F5DD-42DE-80CF-982DA7C3916A}" type="pres">
      <dgm:prSet presAssocID="{4D76E2D1-EB3D-44DF-BA32-81E6B5243D08}" presName="space" presStyleCnt="0"/>
      <dgm:spPr/>
    </dgm:pt>
    <dgm:pt modelId="{B3071BEF-9E1E-4556-A870-1DA0F70CE141}" type="pres">
      <dgm:prSet presAssocID="{492E267B-5D53-4009-8883-FB50AFA149BD}" presName="composite" presStyleCnt="0"/>
      <dgm:spPr/>
    </dgm:pt>
    <dgm:pt modelId="{4588869F-F3E5-486B-8101-2B709BF98A59}" type="pres">
      <dgm:prSet presAssocID="{492E267B-5D53-4009-8883-FB50AFA149BD}" presName="parTx" presStyleLbl="alignNode1" presStyleIdx="1" presStyleCnt="3">
        <dgm:presLayoutVars>
          <dgm:chMax val="0"/>
          <dgm:chPref val="0"/>
          <dgm:bulletEnabled val="1"/>
        </dgm:presLayoutVars>
      </dgm:prSet>
      <dgm:spPr/>
    </dgm:pt>
    <dgm:pt modelId="{C49E4ECD-3317-4BAD-80BB-E3B3C28B32B7}" type="pres">
      <dgm:prSet presAssocID="{492E267B-5D53-4009-8883-FB50AFA149BD}" presName="desTx" presStyleLbl="alignAccFollowNode1" presStyleIdx="1" presStyleCnt="3">
        <dgm:presLayoutVars>
          <dgm:bulletEnabled val="1"/>
        </dgm:presLayoutVars>
      </dgm:prSet>
      <dgm:spPr/>
    </dgm:pt>
    <dgm:pt modelId="{B9209168-F3C5-48EF-A48F-6A5ED1378B14}" type="pres">
      <dgm:prSet presAssocID="{A019B8A3-FFD8-422B-9C73-CED7991F013F}" presName="space" presStyleCnt="0"/>
      <dgm:spPr/>
    </dgm:pt>
    <dgm:pt modelId="{48A7BD02-20B4-4FCD-817E-BF1E3F8FE6B6}" type="pres">
      <dgm:prSet presAssocID="{DB0B5CB3-5E5E-451A-8AEF-E2BD3BC530A6}" presName="composite" presStyleCnt="0"/>
      <dgm:spPr/>
    </dgm:pt>
    <dgm:pt modelId="{08B00836-CA78-41C0-B7D7-9FB194BADACE}" type="pres">
      <dgm:prSet presAssocID="{DB0B5CB3-5E5E-451A-8AEF-E2BD3BC530A6}" presName="parTx" presStyleLbl="alignNode1" presStyleIdx="2" presStyleCnt="3">
        <dgm:presLayoutVars>
          <dgm:chMax val="0"/>
          <dgm:chPref val="0"/>
          <dgm:bulletEnabled val="1"/>
        </dgm:presLayoutVars>
      </dgm:prSet>
      <dgm:spPr/>
    </dgm:pt>
    <dgm:pt modelId="{620ABFA9-A253-425B-BE57-358084AF04A0}" type="pres">
      <dgm:prSet presAssocID="{DB0B5CB3-5E5E-451A-8AEF-E2BD3BC530A6}" presName="desTx" presStyleLbl="alignAccFollowNode1" presStyleIdx="2" presStyleCnt="3" custLinFactNeighborX="-286" custLinFactNeighborY="-74">
        <dgm:presLayoutVars>
          <dgm:bulletEnabled val="1"/>
        </dgm:presLayoutVars>
      </dgm:prSet>
      <dgm:spPr/>
    </dgm:pt>
  </dgm:ptLst>
  <dgm:cxnLst>
    <dgm:cxn modelId="{8418A10B-00A9-4043-AC77-1D9231575C49}" type="presOf" srcId="{DA3D1B99-5234-4682-9F55-820584242FF8}" destId="{EA4F742A-1327-45B6-AA2A-D7884759B390}" srcOrd="0" destOrd="2" presId="urn:microsoft.com/office/officeart/2005/8/layout/hList1"/>
    <dgm:cxn modelId="{F1B0590D-A66B-4DB6-A26E-C20BACE6F805}" srcId="{235DAC34-2A78-44BF-AA56-4C25717DE39C}" destId="{DB0B5CB3-5E5E-451A-8AEF-E2BD3BC530A6}" srcOrd="2" destOrd="0" parTransId="{47640C20-5FFC-463D-ADFE-83D499101D9A}" sibTransId="{85345993-4A81-4E45-B150-2A7EB59B2075}"/>
    <dgm:cxn modelId="{B4AA130F-41DA-4DF8-A01A-7DFC4A732977}" type="presOf" srcId="{D0EA7E94-635A-42A1-8F10-CD7569CD73C6}" destId="{C49E4ECD-3317-4BAD-80BB-E3B3C28B32B7}" srcOrd="0" destOrd="0" presId="urn:microsoft.com/office/officeart/2005/8/layout/hList1"/>
    <dgm:cxn modelId="{FAE26310-4984-4473-AC80-2A10817BE360}" srcId="{2891D326-2912-4279-A8AE-4F35C2D3B016}" destId="{D908A7F3-FCDB-4395-89F1-2DBA9E9AB5F3}" srcOrd="1" destOrd="0" parTransId="{4E9F95D1-326E-491F-A76F-89DC9BB1FB97}" sibTransId="{8179E1CB-F9A2-4E9C-84CA-FE6844BF318A}"/>
    <dgm:cxn modelId="{F035D53C-F1B5-4F20-9CCA-DB6339AD8772}" type="presOf" srcId="{5B68FDAD-F955-4C2A-9D46-F087EA284FA3}" destId="{620ABFA9-A253-425B-BE57-358084AF04A0}" srcOrd="0" destOrd="2" presId="urn:microsoft.com/office/officeart/2005/8/layout/hList1"/>
    <dgm:cxn modelId="{E377C43D-0645-4DA9-9719-2C35985F3805}" type="presOf" srcId="{DB0B5CB3-5E5E-451A-8AEF-E2BD3BC530A6}" destId="{08B00836-CA78-41C0-B7D7-9FB194BADACE}" srcOrd="0" destOrd="0" presId="urn:microsoft.com/office/officeart/2005/8/layout/hList1"/>
    <dgm:cxn modelId="{F3813449-E566-4F68-9EF2-7F9F101BE42A}" type="presOf" srcId="{BAA08739-C818-43CB-AC62-F411D5F7E1A1}" destId="{620ABFA9-A253-425B-BE57-358084AF04A0}" srcOrd="0" destOrd="0" presId="urn:microsoft.com/office/officeart/2005/8/layout/hList1"/>
    <dgm:cxn modelId="{8A5D5F49-F0FD-4427-8CB1-786644704D70}" srcId="{235DAC34-2A78-44BF-AA56-4C25717DE39C}" destId="{2891D326-2912-4279-A8AE-4F35C2D3B016}" srcOrd="0" destOrd="0" parTransId="{5C07E20D-8190-489A-AD79-582F359397C4}" sibTransId="{4D76E2D1-EB3D-44DF-BA32-81E6B5243D08}"/>
    <dgm:cxn modelId="{0EC1004C-66E4-4DCC-B3D0-62FF9CD62C25}" type="presOf" srcId="{8CDF17C2-958B-4BD0-858B-4D64C3AB0C87}" destId="{620ABFA9-A253-425B-BE57-358084AF04A0}" srcOrd="0" destOrd="1" presId="urn:microsoft.com/office/officeart/2005/8/layout/hList1"/>
    <dgm:cxn modelId="{FF65254D-3963-4611-A908-EF776CDEFC54}" srcId="{DB0B5CB3-5E5E-451A-8AEF-E2BD3BC530A6}" destId="{5B68FDAD-F955-4C2A-9D46-F087EA284FA3}" srcOrd="2" destOrd="0" parTransId="{6B5D720B-3F63-43D1-886D-C5ED321ED4CE}" sibTransId="{3E798F86-B96A-42E4-AE24-3844185820AE}"/>
    <dgm:cxn modelId="{84D9F954-4DCF-417C-B04C-A187237194CF}" srcId="{DB0B5CB3-5E5E-451A-8AEF-E2BD3BC530A6}" destId="{8CDF17C2-958B-4BD0-858B-4D64C3AB0C87}" srcOrd="1" destOrd="0" parTransId="{DB6399AE-1513-4F01-AA38-612593B31BB9}" sibTransId="{43A806BE-2E64-4542-9616-E19CE4899CD4}"/>
    <dgm:cxn modelId="{AB8BA45A-215E-4B27-90D9-A90839F30A7A}" srcId="{492E267B-5D53-4009-8883-FB50AFA149BD}" destId="{9E4828BE-1AAD-43A1-A8F5-B69AF4AACC0D}" srcOrd="1" destOrd="0" parTransId="{FDF913FE-A5A2-4D64-ACCC-FFB5C7ED7C85}" sibTransId="{AD13E385-D751-4FD5-8394-36CF232384D7}"/>
    <dgm:cxn modelId="{6BCF5E5B-4BC8-4FA1-A433-2C2E9EA14B41}" type="presOf" srcId="{235DAC34-2A78-44BF-AA56-4C25717DE39C}" destId="{E2FDEEA3-D71B-4E33-BF77-CB899D3E4A3A}" srcOrd="0" destOrd="0" presId="urn:microsoft.com/office/officeart/2005/8/layout/hList1"/>
    <dgm:cxn modelId="{ECC19F5F-824D-4FC5-A93A-40E1EFF677A4}" srcId="{2891D326-2912-4279-A8AE-4F35C2D3B016}" destId="{DA3D1B99-5234-4682-9F55-820584242FF8}" srcOrd="2" destOrd="0" parTransId="{2F723BB7-A65B-4EE4-B727-0A1D35ED7B16}" sibTransId="{6378C5F2-FD99-4643-B23F-6399424A22A9}"/>
    <dgm:cxn modelId="{18D7BB80-45CB-4D66-92DC-263CD25FC5C5}" srcId="{492E267B-5D53-4009-8883-FB50AFA149BD}" destId="{AD90D2FE-06B0-4C71-9A77-7F8DCF34EB97}" srcOrd="2" destOrd="0" parTransId="{411F5C02-94CF-4178-B7CA-047D7F7549A1}" sibTransId="{DEBA81E7-315C-4FB9-B530-BC255B173EC8}"/>
    <dgm:cxn modelId="{21E862B5-49E1-457C-9EFF-4AF7A0EDEB36}" type="presOf" srcId="{2891D326-2912-4279-A8AE-4F35C2D3B016}" destId="{C3A0E496-AD5B-46F8-B660-7F19BAA83EC6}" srcOrd="0" destOrd="0" presId="urn:microsoft.com/office/officeart/2005/8/layout/hList1"/>
    <dgm:cxn modelId="{8FEB8CB8-9F62-47E8-96C2-9B48EE6E3062}" type="presOf" srcId="{197460E3-3FAE-4330-9AD1-7058FAAAD8EE}" destId="{EA4F742A-1327-45B6-AA2A-D7884759B390}" srcOrd="0" destOrd="0" presId="urn:microsoft.com/office/officeart/2005/8/layout/hList1"/>
    <dgm:cxn modelId="{9B544BB9-1B26-4F4F-A79D-A43EAE2D4646}" type="presOf" srcId="{492E267B-5D53-4009-8883-FB50AFA149BD}" destId="{4588869F-F3E5-486B-8101-2B709BF98A59}" srcOrd="0" destOrd="0" presId="urn:microsoft.com/office/officeart/2005/8/layout/hList1"/>
    <dgm:cxn modelId="{C30F9FC4-2787-4FFA-908B-2A9F493A5743}" srcId="{235DAC34-2A78-44BF-AA56-4C25717DE39C}" destId="{492E267B-5D53-4009-8883-FB50AFA149BD}" srcOrd="1" destOrd="0" parTransId="{A0075148-6E1D-477E-89BE-719BA6F18255}" sibTransId="{A019B8A3-FFD8-422B-9C73-CED7991F013F}"/>
    <dgm:cxn modelId="{AD25ADDB-6F74-4AC9-A4FF-6AAC9BC0EF24}" type="presOf" srcId="{AD90D2FE-06B0-4C71-9A77-7F8DCF34EB97}" destId="{C49E4ECD-3317-4BAD-80BB-E3B3C28B32B7}" srcOrd="0" destOrd="2" presId="urn:microsoft.com/office/officeart/2005/8/layout/hList1"/>
    <dgm:cxn modelId="{B2FE2CE3-A692-431C-B29B-6BDCDB2BBEAE}" type="presOf" srcId="{9E4828BE-1AAD-43A1-A8F5-B69AF4AACC0D}" destId="{C49E4ECD-3317-4BAD-80BB-E3B3C28B32B7}" srcOrd="0" destOrd="1" presId="urn:microsoft.com/office/officeart/2005/8/layout/hList1"/>
    <dgm:cxn modelId="{F1E4D5E3-5BCE-4DEA-ABC5-E4E63373F505}" srcId="{2891D326-2912-4279-A8AE-4F35C2D3B016}" destId="{197460E3-3FAE-4330-9AD1-7058FAAAD8EE}" srcOrd="0" destOrd="0" parTransId="{6AAD4C8D-9E88-403C-9AB7-348312AE9488}" sibTransId="{FE58CA21-8B24-4237-8A41-94FADE3F56CA}"/>
    <dgm:cxn modelId="{F45673F0-E198-45DD-BBA6-0CF5602794CD}" type="presOf" srcId="{D908A7F3-FCDB-4395-89F1-2DBA9E9AB5F3}" destId="{EA4F742A-1327-45B6-AA2A-D7884759B390}" srcOrd="0" destOrd="1" presId="urn:microsoft.com/office/officeart/2005/8/layout/hList1"/>
    <dgm:cxn modelId="{CB2528F6-02C6-4A24-B590-06D08EF7D9A5}" srcId="{DB0B5CB3-5E5E-451A-8AEF-E2BD3BC530A6}" destId="{BAA08739-C818-43CB-AC62-F411D5F7E1A1}" srcOrd="0" destOrd="0" parTransId="{5880EA9D-A2AE-4FC6-9708-BE3749CF08F1}" sibTransId="{5375E417-76FF-49E9-93E2-1F4416051C48}"/>
    <dgm:cxn modelId="{080402FD-05B3-4270-945B-4CFE400673CF}" srcId="{492E267B-5D53-4009-8883-FB50AFA149BD}" destId="{D0EA7E94-635A-42A1-8F10-CD7569CD73C6}" srcOrd="0" destOrd="0" parTransId="{DC226FDB-42F6-4159-BB19-D6C18934F1DB}" sibTransId="{9C1B79F9-11C7-42B6-8F2E-21EA6C711804}"/>
    <dgm:cxn modelId="{9C6EE369-2AC6-42C2-B60F-92A69B2A9D92}" type="presParOf" srcId="{E2FDEEA3-D71B-4E33-BF77-CB899D3E4A3A}" destId="{4FA7086C-406C-4978-9EA3-6F421FD91888}" srcOrd="0" destOrd="0" presId="urn:microsoft.com/office/officeart/2005/8/layout/hList1"/>
    <dgm:cxn modelId="{62861041-D1D4-42CB-8A8F-B87E5AA4BF0A}" type="presParOf" srcId="{4FA7086C-406C-4978-9EA3-6F421FD91888}" destId="{C3A0E496-AD5B-46F8-B660-7F19BAA83EC6}" srcOrd="0" destOrd="0" presId="urn:microsoft.com/office/officeart/2005/8/layout/hList1"/>
    <dgm:cxn modelId="{BCAF6CC4-31C5-457E-8EF9-D82E0D74E66B}" type="presParOf" srcId="{4FA7086C-406C-4978-9EA3-6F421FD91888}" destId="{EA4F742A-1327-45B6-AA2A-D7884759B390}" srcOrd="1" destOrd="0" presId="urn:microsoft.com/office/officeart/2005/8/layout/hList1"/>
    <dgm:cxn modelId="{7B873C0C-DE43-4D6F-A61D-84AD92A703DF}" type="presParOf" srcId="{E2FDEEA3-D71B-4E33-BF77-CB899D3E4A3A}" destId="{FF7572F5-F5DD-42DE-80CF-982DA7C3916A}" srcOrd="1" destOrd="0" presId="urn:microsoft.com/office/officeart/2005/8/layout/hList1"/>
    <dgm:cxn modelId="{00ECADED-149B-4ACF-BD97-17FB22400392}" type="presParOf" srcId="{E2FDEEA3-D71B-4E33-BF77-CB899D3E4A3A}" destId="{B3071BEF-9E1E-4556-A870-1DA0F70CE141}" srcOrd="2" destOrd="0" presId="urn:microsoft.com/office/officeart/2005/8/layout/hList1"/>
    <dgm:cxn modelId="{5E95A1E3-4F0C-4746-9EAF-F7614ADBF214}" type="presParOf" srcId="{B3071BEF-9E1E-4556-A870-1DA0F70CE141}" destId="{4588869F-F3E5-486B-8101-2B709BF98A59}" srcOrd="0" destOrd="0" presId="urn:microsoft.com/office/officeart/2005/8/layout/hList1"/>
    <dgm:cxn modelId="{E99A5F48-64BF-4FD3-BB15-CA28E7FA4E42}" type="presParOf" srcId="{B3071BEF-9E1E-4556-A870-1DA0F70CE141}" destId="{C49E4ECD-3317-4BAD-80BB-E3B3C28B32B7}" srcOrd="1" destOrd="0" presId="urn:microsoft.com/office/officeart/2005/8/layout/hList1"/>
    <dgm:cxn modelId="{DE4DF641-05F1-4B98-A3B1-270BBBC601B9}" type="presParOf" srcId="{E2FDEEA3-D71B-4E33-BF77-CB899D3E4A3A}" destId="{B9209168-F3C5-48EF-A48F-6A5ED1378B14}" srcOrd="3" destOrd="0" presId="urn:microsoft.com/office/officeart/2005/8/layout/hList1"/>
    <dgm:cxn modelId="{EC6B7D10-1266-490E-9B79-7EA0EB6D4473}" type="presParOf" srcId="{E2FDEEA3-D71B-4E33-BF77-CB899D3E4A3A}" destId="{48A7BD02-20B4-4FCD-817E-BF1E3F8FE6B6}" srcOrd="4" destOrd="0" presId="urn:microsoft.com/office/officeart/2005/8/layout/hList1"/>
    <dgm:cxn modelId="{1C555EE4-93D3-4CCB-BD9D-B0E65A51B2E6}" type="presParOf" srcId="{48A7BD02-20B4-4FCD-817E-BF1E3F8FE6B6}" destId="{08B00836-CA78-41C0-B7D7-9FB194BADACE}" srcOrd="0" destOrd="0" presId="urn:microsoft.com/office/officeart/2005/8/layout/hList1"/>
    <dgm:cxn modelId="{FC1ABC54-55D1-49D6-8392-22B18CED1B7B}" type="presParOf" srcId="{48A7BD02-20B4-4FCD-817E-BF1E3F8FE6B6}" destId="{620ABFA9-A253-425B-BE57-358084AF04A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9D488-1FE3-4B94-A5DD-68C918ABF99F}">
      <dsp:nvSpPr>
        <dsp:cNvPr id="0" name=""/>
        <dsp:cNvSpPr/>
      </dsp:nvSpPr>
      <dsp:spPr>
        <a:xfrm>
          <a:off x="4532" y="933"/>
          <a:ext cx="2725093"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fr-FR" sz="1900" i="1" kern="1200" dirty="0">
              <a:latin typeface="Arial" panose="020B0604020202020204" pitchFamily="34" charset="0"/>
              <a:cs typeface="Arial" panose="020B0604020202020204" pitchFamily="34" charset="0"/>
            </a:rPr>
            <a:t>Question 1</a:t>
          </a:r>
        </a:p>
      </dsp:txBody>
      <dsp:txXfrm>
        <a:off x="4532" y="933"/>
        <a:ext cx="2725093" cy="489600"/>
      </dsp:txXfrm>
    </dsp:sp>
    <dsp:sp modelId="{3EEFC198-4651-4D7E-9DC5-DC1B09461882}">
      <dsp:nvSpPr>
        <dsp:cNvPr id="0" name=""/>
        <dsp:cNvSpPr/>
      </dsp:nvSpPr>
      <dsp:spPr>
        <a:xfrm>
          <a:off x="4532" y="490533"/>
          <a:ext cx="2725093" cy="257240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fr-FR" sz="1900" kern="1200" dirty="0">
              <a:latin typeface="Arial" panose="020B0604020202020204" pitchFamily="34" charset="0"/>
              <a:cs typeface="Arial" panose="020B0604020202020204" pitchFamily="34" charset="0"/>
            </a:rPr>
            <a:t>Comment intéresser et impliquer un nombre très large de fonctionnaires dans la transformation effective des pratiques de gestion budgétaire ?</a:t>
          </a:r>
        </a:p>
      </dsp:txBody>
      <dsp:txXfrm>
        <a:off x="4532" y="490533"/>
        <a:ext cx="2725093" cy="2572408"/>
      </dsp:txXfrm>
    </dsp:sp>
    <dsp:sp modelId="{BA076087-C2E5-47B5-92B9-BC262F9D97A3}">
      <dsp:nvSpPr>
        <dsp:cNvPr id="0" name=""/>
        <dsp:cNvSpPr/>
      </dsp:nvSpPr>
      <dsp:spPr>
        <a:xfrm>
          <a:off x="3111138" y="933"/>
          <a:ext cx="2725093"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fr-FR" sz="1900" i="1" kern="1200">
              <a:latin typeface="Arial" panose="020B0604020202020204" pitchFamily="34" charset="0"/>
              <a:ea typeface="+mn-ea"/>
              <a:cs typeface="Arial" panose="020B0604020202020204" pitchFamily="34" charset="0"/>
            </a:rPr>
            <a:t>Question</a:t>
          </a:r>
          <a:r>
            <a:rPr lang="fr-FR" sz="1900" kern="1200">
              <a:latin typeface="Arial" panose="020B0604020202020204" pitchFamily="34" charset="0"/>
              <a:cs typeface="Arial" panose="020B0604020202020204" pitchFamily="34" charset="0"/>
            </a:rPr>
            <a:t> </a:t>
          </a:r>
          <a:r>
            <a:rPr lang="fr-FR" sz="1900" i="1" kern="1200">
              <a:latin typeface="Arial" panose="020B0604020202020204" pitchFamily="34" charset="0"/>
              <a:cs typeface="Arial" panose="020B0604020202020204" pitchFamily="34" charset="0"/>
            </a:rPr>
            <a:t>2</a:t>
          </a:r>
          <a:endParaRPr lang="fr-FR" sz="1900" i="1" kern="1200" dirty="0">
            <a:latin typeface="Arial" panose="020B0604020202020204" pitchFamily="34" charset="0"/>
            <a:cs typeface="Arial" panose="020B0604020202020204" pitchFamily="34" charset="0"/>
          </a:endParaRPr>
        </a:p>
      </dsp:txBody>
      <dsp:txXfrm>
        <a:off x="3111138" y="933"/>
        <a:ext cx="2725093" cy="489600"/>
      </dsp:txXfrm>
    </dsp:sp>
    <dsp:sp modelId="{A8CC5F19-D614-4DE5-9951-DBAB1BA77FD8}">
      <dsp:nvSpPr>
        <dsp:cNvPr id="0" name=""/>
        <dsp:cNvSpPr/>
      </dsp:nvSpPr>
      <dsp:spPr>
        <a:xfrm>
          <a:off x="3111138" y="490533"/>
          <a:ext cx="2725093" cy="257240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fr-FR" sz="1900" kern="1200" dirty="0">
              <a:latin typeface="Arial" panose="020B0604020202020204" pitchFamily="34" charset="0"/>
              <a:cs typeface="Arial" panose="020B0604020202020204" pitchFamily="34" charset="0"/>
            </a:rPr>
            <a:t>Comment éviter </a:t>
          </a:r>
          <a:br>
            <a:rPr lang="fr-FR" sz="1900" kern="1200" dirty="0">
              <a:latin typeface="Arial" panose="020B0604020202020204" pitchFamily="34" charset="0"/>
              <a:cs typeface="Arial" panose="020B0604020202020204" pitchFamily="34" charset="0"/>
            </a:rPr>
          </a:br>
          <a:r>
            <a:rPr lang="fr-FR" sz="1900" kern="1200" dirty="0">
              <a:latin typeface="Arial" panose="020B0604020202020204" pitchFamily="34" charset="0"/>
              <a:cs typeface="Arial" panose="020B0604020202020204" pitchFamily="34" charset="0"/>
            </a:rPr>
            <a:t>que les seuls </a:t>
          </a:r>
          <a:br>
            <a:rPr lang="fr-FR" sz="1900" kern="1200" dirty="0">
              <a:latin typeface="Arial" panose="020B0604020202020204" pitchFamily="34" charset="0"/>
              <a:cs typeface="Arial" panose="020B0604020202020204" pitchFamily="34" charset="0"/>
            </a:rPr>
          </a:br>
          <a:r>
            <a:rPr lang="fr-FR" sz="1900" kern="1200" dirty="0">
              <a:latin typeface="Arial" panose="020B0604020202020204" pitchFamily="34" charset="0"/>
              <a:cs typeface="Arial" panose="020B0604020202020204" pitchFamily="34" charset="0"/>
            </a:rPr>
            <a:t>à s’y intéresser </a:t>
          </a:r>
          <a:br>
            <a:rPr lang="fr-FR" sz="1900" kern="1200" dirty="0">
              <a:latin typeface="Arial" panose="020B0604020202020204" pitchFamily="34" charset="0"/>
              <a:cs typeface="Arial" panose="020B0604020202020204" pitchFamily="34" charset="0"/>
            </a:rPr>
          </a:br>
          <a:r>
            <a:rPr lang="fr-FR" sz="1900" kern="1200" dirty="0">
              <a:latin typeface="Arial" panose="020B0604020202020204" pitchFamily="34" charset="0"/>
              <a:cs typeface="Arial" panose="020B0604020202020204" pitchFamily="34" charset="0"/>
            </a:rPr>
            <a:t>ne soient que les spécialistes de la gestion budgétaire ?</a:t>
          </a:r>
        </a:p>
      </dsp:txBody>
      <dsp:txXfrm>
        <a:off x="3111138" y="490533"/>
        <a:ext cx="2725093" cy="2572408"/>
      </dsp:txXfrm>
    </dsp:sp>
    <dsp:sp modelId="{4D1FE5C8-52E7-4E8E-9F80-42D6E6CEE329}">
      <dsp:nvSpPr>
        <dsp:cNvPr id="0" name=""/>
        <dsp:cNvSpPr/>
      </dsp:nvSpPr>
      <dsp:spPr>
        <a:xfrm>
          <a:off x="6217744" y="933"/>
          <a:ext cx="2725093"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fr-FR" sz="1900" i="1" kern="1200" dirty="0">
              <a:latin typeface="Arial" panose="020B0604020202020204" pitchFamily="34" charset="0"/>
              <a:cs typeface="Arial" panose="020B0604020202020204" pitchFamily="34" charset="0"/>
            </a:rPr>
            <a:t>Question 3</a:t>
          </a:r>
        </a:p>
      </dsp:txBody>
      <dsp:txXfrm>
        <a:off x="6217744" y="933"/>
        <a:ext cx="2725093" cy="489600"/>
      </dsp:txXfrm>
    </dsp:sp>
    <dsp:sp modelId="{C70F9EA4-3FE8-4DA7-8E03-3832CFEEA8DA}">
      <dsp:nvSpPr>
        <dsp:cNvPr id="0" name=""/>
        <dsp:cNvSpPr/>
      </dsp:nvSpPr>
      <dsp:spPr>
        <a:xfrm>
          <a:off x="6217744" y="490533"/>
          <a:ext cx="2725093" cy="257240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fr-FR" sz="1900" kern="1200" dirty="0">
              <a:latin typeface="Arial" panose="020B0604020202020204" pitchFamily="34" charset="0"/>
              <a:cs typeface="Arial" panose="020B0604020202020204" pitchFamily="34" charset="0"/>
            </a:rPr>
            <a:t>Comment éviter que cette pratique se bureaucratise en revenant aux errements de la gestion classique en mode « moyens » ? </a:t>
          </a:r>
        </a:p>
      </dsp:txBody>
      <dsp:txXfrm>
        <a:off x="6217744" y="490533"/>
        <a:ext cx="2725093" cy="2572408"/>
      </dsp:txXfrm>
    </dsp:sp>
    <dsp:sp modelId="{67FE9736-0F9B-4448-91A3-7F24745AE078}">
      <dsp:nvSpPr>
        <dsp:cNvPr id="0" name=""/>
        <dsp:cNvSpPr/>
      </dsp:nvSpPr>
      <dsp:spPr>
        <a:xfrm>
          <a:off x="9324350" y="933"/>
          <a:ext cx="2725093"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fr-FR" sz="1900" i="1" kern="1200" dirty="0">
              <a:latin typeface="Arial" panose="020B0604020202020204" pitchFamily="34" charset="0"/>
              <a:cs typeface="Arial" panose="020B0604020202020204" pitchFamily="34" charset="0"/>
            </a:rPr>
            <a:t>Question 4</a:t>
          </a:r>
        </a:p>
      </dsp:txBody>
      <dsp:txXfrm>
        <a:off x="9324350" y="933"/>
        <a:ext cx="2725093" cy="489600"/>
      </dsp:txXfrm>
    </dsp:sp>
    <dsp:sp modelId="{BFD895C9-A85E-4D38-B3E7-7326A9F34A85}">
      <dsp:nvSpPr>
        <dsp:cNvPr id="0" name=""/>
        <dsp:cNvSpPr/>
      </dsp:nvSpPr>
      <dsp:spPr>
        <a:xfrm>
          <a:off x="9328882" y="491466"/>
          <a:ext cx="2725093" cy="257240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fr-FR" sz="1900" kern="1200" dirty="0">
              <a:latin typeface="Arial" panose="020B0604020202020204" pitchFamily="34" charset="0"/>
              <a:cs typeface="Arial" panose="020B0604020202020204" pitchFamily="34" charset="0"/>
            </a:rPr>
            <a:t>Comment entretenir la dynamique et redonner régulièrement un nouveau souffle à l’approfondissement de la pratique de cette réforme ?</a:t>
          </a:r>
        </a:p>
        <a:p>
          <a:pPr marL="171450" lvl="1" indent="-171450" algn="l" defTabSz="844550">
            <a:lnSpc>
              <a:spcPct val="90000"/>
            </a:lnSpc>
            <a:spcBef>
              <a:spcPct val="0"/>
            </a:spcBef>
            <a:spcAft>
              <a:spcPct val="15000"/>
            </a:spcAft>
            <a:buChar char="•"/>
          </a:pPr>
          <a:endParaRPr lang="fr-FR" sz="1900" kern="1200">
            <a:latin typeface="Arial" panose="020B0604020202020204" pitchFamily="34" charset="0"/>
            <a:cs typeface="Arial" panose="020B0604020202020204" pitchFamily="34" charset="0"/>
          </a:endParaRPr>
        </a:p>
      </dsp:txBody>
      <dsp:txXfrm>
        <a:off x="9328882" y="491466"/>
        <a:ext cx="2725093" cy="2572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61B64-F848-48B2-A492-1FEAC5F6D27E}">
      <dsp:nvSpPr>
        <dsp:cNvPr id="0" name=""/>
        <dsp:cNvSpPr/>
      </dsp:nvSpPr>
      <dsp:spPr>
        <a:xfrm>
          <a:off x="0" y="556724"/>
          <a:ext cx="6125384" cy="2138289"/>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chemeClr val="accent3"/>
            </a:buClr>
            <a:buFont typeface="Wingdings" panose="05000000000000000000" pitchFamily="2" charset="2"/>
            <a:buNone/>
          </a:pPr>
          <a:r>
            <a:rPr lang="fr-FR" sz="2000" b="1" kern="1200" dirty="0">
              <a:latin typeface="Arial" panose="020B0604020202020204" pitchFamily="34" charset="0"/>
              <a:cs typeface="Arial" panose="020B0604020202020204" pitchFamily="34" charset="0"/>
            </a:rPr>
            <a:t>Eviter le fonctionnement dual : </a:t>
          </a:r>
        </a:p>
        <a:p>
          <a:pPr marL="0" lvl="0" indent="0" algn="ctr" defTabSz="889000">
            <a:lnSpc>
              <a:spcPct val="90000"/>
            </a:lnSpc>
            <a:spcBef>
              <a:spcPct val="0"/>
            </a:spcBef>
            <a:spcAft>
              <a:spcPct val="35000"/>
            </a:spcAft>
            <a:buClr>
              <a:schemeClr val="accent3"/>
            </a:buClr>
            <a:buFont typeface="Wingdings" panose="05000000000000000000" pitchFamily="2" charset="2"/>
            <a:buNone/>
          </a:pPr>
          <a:r>
            <a:rPr lang="fr-FR" sz="2000" b="1" kern="1200" dirty="0">
              <a:latin typeface="Arial" panose="020B0604020202020204" pitchFamily="34" charset="0"/>
              <a:cs typeface="Arial" panose="020B0604020202020204" pitchFamily="34" charset="0"/>
            </a:rPr>
            <a:t>la gestion des crédits d’une part, </a:t>
          </a:r>
        </a:p>
        <a:p>
          <a:pPr marL="0" lvl="0" indent="0" algn="ctr" defTabSz="889000">
            <a:lnSpc>
              <a:spcPct val="90000"/>
            </a:lnSpc>
            <a:spcBef>
              <a:spcPct val="0"/>
            </a:spcBef>
            <a:spcAft>
              <a:spcPct val="35000"/>
            </a:spcAft>
            <a:buClr>
              <a:schemeClr val="accent3"/>
            </a:buClr>
            <a:buFont typeface="Wingdings" panose="05000000000000000000" pitchFamily="2" charset="2"/>
            <a:buNone/>
          </a:pPr>
          <a:r>
            <a:rPr lang="fr-FR" sz="2000" b="1" kern="1200" dirty="0">
              <a:latin typeface="Arial" panose="020B0604020202020204" pitchFamily="34" charset="0"/>
              <a:cs typeface="Arial" panose="020B0604020202020204" pitchFamily="34" charset="0"/>
            </a:rPr>
            <a:t>la vie du système d’objectifs d’autre part</a:t>
          </a:r>
        </a:p>
      </dsp:txBody>
      <dsp:txXfrm>
        <a:off x="0" y="556724"/>
        <a:ext cx="6125384" cy="2138289"/>
      </dsp:txXfrm>
    </dsp:sp>
    <dsp:sp modelId="{8FCECC75-5172-4B55-B836-A9F5954FAAC6}">
      <dsp:nvSpPr>
        <dsp:cNvPr id="0" name=""/>
        <dsp:cNvSpPr/>
      </dsp:nvSpPr>
      <dsp:spPr>
        <a:xfrm>
          <a:off x="6318041" y="531003"/>
          <a:ext cx="5591914" cy="2131657"/>
        </a:xfrm>
        <a:prstGeom prst="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chemeClr val="accent3"/>
            </a:buClr>
            <a:buFont typeface="Wingdings" panose="05000000000000000000" pitchFamily="2" charset="2"/>
            <a:buNone/>
          </a:pPr>
          <a:endParaRPr lang="fr-FR" sz="2000" b="0" kern="1200" dirty="0">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Clr>
              <a:schemeClr val="accent3"/>
            </a:buClr>
            <a:buFont typeface="Wingdings" panose="05000000000000000000" pitchFamily="2" charset="2"/>
            <a:buNone/>
          </a:pPr>
          <a:endParaRPr lang="fr-FR" sz="2000" b="0" kern="1200" dirty="0">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Clr>
              <a:schemeClr val="accent3"/>
            </a:buClr>
            <a:buFont typeface="Wingdings" panose="05000000000000000000" pitchFamily="2" charset="2"/>
            <a:buNone/>
          </a:pPr>
          <a:r>
            <a:rPr lang="fr-FR" sz="2000" b="1" kern="1200" dirty="0">
              <a:latin typeface="Arial" panose="020B0604020202020204" pitchFamily="34" charset="0"/>
              <a:cs typeface="Arial" panose="020B0604020202020204" pitchFamily="34" charset="0"/>
            </a:rPr>
            <a:t>Travailler sur les leviers d’action</a:t>
          </a:r>
        </a:p>
        <a:p>
          <a:pPr marL="0" lvl="0" indent="0" algn="ctr" defTabSz="889000">
            <a:lnSpc>
              <a:spcPct val="90000"/>
            </a:lnSpc>
            <a:spcBef>
              <a:spcPct val="0"/>
            </a:spcBef>
            <a:spcAft>
              <a:spcPct val="35000"/>
            </a:spcAft>
            <a:buClr>
              <a:schemeClr val="accent3"/>
            </a:buClr>
            <a:buFont typeface="Wingdings" panose="05000000000000000000" pitchFamily="2" charset="2"/>
            <a:buNone/>
          </a:pPr>
          <a:r>
            <a:rPr lang="fr-FR" sz="2000" b="1" kern="1200" dirty="0">
              <a:latin typeface="Arial" panose="020B0604020202020204" pitchFamily="34" charset="0"/>
              <a:cs typeface="Arial" panose="020B0604020202020204" pitchFamily="34" charset="0"/>
            </a:rPr>
            <a:t>- la gestion en AE / CP</a:t>
          </a:r>
        </a:p>
        <a:p>
          <a:pPr marL="0" lvl="0" indent="0" algn="ctr" defTabSz="889000">
            <a:lnSpc>
              <a:spcPct val="90000"/>
            </a:lnSpc>
            <a:spcBef>
              <a:spcPct val="0"/>
            </a:spcBef>
            <a:spcAft>
              <a:spcPct val="35000"/>
            </a:spcAft>
            <a:buClr>
              <a:schemeClr val="accent3"/>
            </a:buClr>
            <a:buFont typeface="Wingdings" panose="05000000000000000000" pitchFamily="2" charset="2"/>
            <a:buNone/>
          </a:pPr>
          <a:r>
            <a:rPr lang="fr-FR" sz="2000" b="1" kern="1200" dirty="0">
              <a:latin typeface="Arial" panose="020B0604020202020204" pitchFamily="34" charset="0"/>
              <a:cs typeface="Arial" panose="020B0604020202020204" pitchFamily="34" charset="0"/>
            </a:rPr>
            <a:t>- la justification au premier franc</a:t>
          </a:r>
        </a:p>
        <a:p>
          <a:pPr marL="0" lvl="0" indent="0" algn="ctr" defTabSz="889000">
            <a:lnSpc>
              <a:spcPct val="90000"/>
            </a:lnSpc>
            <a:spcBef>
              <a:spcPct val="0"/>
            </a:spcBef>
            <a:spcAft>
              <a:spcPct val="35000"/>
            </a:spcAft>
            <a:buClr>
              <a:schemeClr val="accent3"/>
            </a:buClr>
            <a:buFont typeface="Wingdings" panose="05000000000000000000" pitchFamily="2" charset="2"/>
            <a:buNone/>
          </a:pPr>
          <a:r>
            <a:rPr lang="fr-FR" sz="2000" b="1" kern="1200" dirty="0">
              <a:latin typeface="Arial" panose="020B0604020202020204" pitchFamily="34" charset="0"/>
              <a:cs typeface="Arial" panose="020B0604020202020204" pitchFamily="34" charset="0"/>
            </a:rPr>
            <a:t>- la fongibilité asymétrique</a:t>
          </a:r>
        </a:p>
        <a:p>
          <a:pPr marL="0" lvl="0" indent="0" algn="ctr" defTabSz="889000">
            <a:lnSpc>
              <a:spcPct val="90000"/>
            </a:lnSpc>
            <a:spcBef>
              <a:spcPct val="0"/>
            </a:spcBef>
            <a:spcAft>
              <a:spcPct val="35000"/>
            </a:spcAft>
            <a:buClr>
              <a:schemeClr val="accent3"/>
            </a:buClr>
            <a:buFont typeface="Wingdings" panose="05000000000000000000" pitchFamily="2" charset="2"/>
            <a:buNone/>
          </a:pPr>
          <a:r>
            <a:rPr lang="fr-FR" sz="2000" b="1" kern="1200" dirty="0">
              <a:latin typeface="Arial" panose="020B0604020202020204" pitchFamily="34" charset="0"/>
              <a:cs typeface="Arial" panose="020B0604020202020204" pitchFamily="34" charset="0"/>
            </a:rPr>
            <a:t>- le travail sur les RAP</a:t>
          </a:r>
        </a:p>
        <a:p>
          <a:pPr marL="0" lvl="0" indent="0" algn="ctr" defTabSz="889000">
            <a:lnSpc>
              <a:spcPct val="90000"/>
            </a:lnSpc>
            <a:spcBef>
              <a:spcPct val="0"/>
            </a:spcBef>
            <a:spcAft>
              <a:spcPct val="35000"/>
            </a:spcAft>
            <a:buClr>
              <a:schemeClr val="accent3"/>
            </a:buClr>
            <a:buFont typeface="Wingdings" panose="05000000000000000000" pitchFamily="2" charset="2"/>
            <a:buNone/>
          </a:pPr>
          <a:endParaRPr lang="fr-FR" sz="2000" b="0" kern="1200" dirty="0">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Clr>
              <a:schemeClr val="accent3"/>
            </a:buClr>
            <a:buFont typeface="Wingdings" panose="05000000000000000000" pitchFamily="2" charset="2"/>
            <a:buNone/>
          </a:pPr>
          <a:r>
            <a:rPr lang="fr-FR" sz="2000" b="0" kern="1200" dirty="0">
              <a:latin typeface="Arial" panose="020B0604020202020204" pitchFamily="34" charset="0"/>
              <a:cs typeface="Arial" panose="020B0604020202020204" pitchFamily="34" charset="0"/>
            </a:rPr>
            <a:t> </a:t>
          </a:r>
          <a:endParaRPr lang="fr-FR" sz="2000" kern="1200" dirty="0">
            <a:latin typeface="Arial" panose="020B0604020202020204" pitchFamily="34" charset="0"/>
            <a:cs typeface="Arial" panose="020B0604020202020204" pitchFamily="34" charset="0"/>
          </a:endParaRPr>
        </a:p>
      </dsp:txBody>
      <dsp:txXfrm>
        <a:off x="6318041" y="531003"/>
        <a:ext cx="5591914" cy="2131657"/>
      </dsp:txXfrm>
    </dsp:sp>
    <dsp:sp modelId="{B836443D-CB0E-4FFE-8B27-9F07662D4E00}">
      <dsp:nvSpPr>
        <dsp:cNvPr id="0" name=""/>
        <dsp:cNvSpPr/>
      </dsp:nvSpPr>
      <dsp:spPr>
        <a:xfrm>
          <a:off x="43817" y="2765590"/>
          <a:ext cx="6123011" cy="2028510"/>
        </a:xfrm>
        <a:prstGeom prst="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00100">
            <a:lnSpc>
              <a:spcPct val="90000"/>
            </a:lnSpc>
            <a:spcBef>
              <a:spcPct val="0"/>
            </a:spcBef>
            <a:spcAft>
              <a:spcPct val="35000"/>
            </a:spcAft>
            <a:buClr>
              <a:srgbClr val="E0301E"/>
            </a:buClr>
            <a:buFont typeface="Wingdings" panose="05000000000000000000" pitchFamily="2" charset="2"/>
            <a:buNone/>
          </a:pPr>
          <a:r>
            <a:rPr lang="fr-FR" sz="2000" b="1" kern="1200">
              <a:latin typeface="Arial" panose="020B0604020202020204" pitchFamily="34" charset="0"/>
              <a:ea typeface="+mn-ea"/>
              <a:cs typeface="Arial" panose="020B0604020202020204" pitchFamily="34" charset="0"/>
            </a:rPr>
            <a:t>Développer la revue des politiques, </a:t>
          </a:r>
          <a:br>
            <a:rPr lang="fr-FR" sz="2000" b="1" kern="1200">
              <a:latin typeface="Arial" panose="020B0604020202020204" pitchFamily="34" charset="0"/>
              <a:ea typeface="+mn-ea"/>
              <a:cs typeface="Arial" panose="020B0604020202020204" pitchFamily="34" charset="0"/>
            </a:rPr>
          </a:br>
          <a:r>
            <a:rPr lang="fr-FR" sz="2000" b="1" kern="1200">
              <a:latin typeface="Arial" panose="020B0604020202020204" pitchFamily="34" charset="0"/>
              <a:ea typeface="+mn-ea"/>
              <a:cs typeface="Arial" panose="020B0604020202020204" pitchFamily="34" charset="0"/>
            </a:rPr>
            <a:t>des programmes et des projets </a:t>
          </a:r>
          <a:endParaRPr lang="fr-FR" sz="2000" b="1" kern="1200" dirty="0">
            <a:latin typeface="Arial" panose="020B0604020202020204" pitchFamily="34" charset="0"/>
            <a:ea typeface="+mn-ea"/>
            <a:cs typeface="Arial" panose="020B0604020202020204" pitchFamily="34" charset="0"/>
          </a:endParaRPr>
        </a:p>
      </dsp:txBody>
      <dsp:txXfrm>
        <a:off x="43817" y="2765590"/>
        <a:ext cx="6123011" cy="2028510"/>
      </dsp:txXfrm>
    </dsp:sp>
    <dsp:sp modelId="{70A0D990-506C-483C-BBFE-02620C1C6312}">
      <dsp:nvSpPr>
        <dsp:cNvPr id="0" name=""/>
        <dsp:cNvSpPr/>
      </dsp:nvSpPr>
      <dsp:spPr>
        <a:xfrm>
          <a:off x="6319321" y="2768343"/>
          <a:ext cx="5590478" cy="2008840"/>
        </a:xfrm>
        <a:prstGeom prst="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00100">
            <a:lnSpc>
              <a:spcPct val="90000"/>
            </a:lnSpc>
            <a:spcBef>
              <a:spcPct val="0"/>
            </a:spcBef>
            <a:spcAft>
              <a:spcPct val="35000"/>
            </a:spcAft>
            <a:buClr>
              <a:srgbClr val="E0301E"/>
            </a:buClr>
            <a:buFont typeface="Wingdings" panose="05000000000000000000" pitchFamily="2" charset="2"/>
            <a:buNone/>
          </a:pPr>
          <a:r>
            <a:rPr lang="fr-FR" sz="2000" b="1" kern="1200">
              <a:latin typeface="Arial" panose="020B0604020202020204" pitchFamily="34" charset="0"/>
              <a:ea typeface="+mn-ea"/>
              <a:cs typeface="Arial" panose="020B0604020202020204" pitchFamily="34" charset="0"/>
            </a:rPr>
            <a:t>Développer l’examen des modes </a:t>
          </a:r>
          <a:br>
            <a:rPr lang="fr-FR" sz="2000" b="1" kern="1200">
              <a:latin typeface="Arial" panose="020B0604020202020204" pitchFamily="34" charset="0"/>
              <a:ea typeface="+mn-ea"/>
              <a:cs typeface="Arial" panose="020B0604020202020204" pitchFamily="34" charset="0"/>
            </a:rPr>
          </a:br>
          <a:r>
            <a:rPr lang="fr-FR" sz="2000" b="1" kern="1200">
              <a:latin typeface="Arial" panose="020B0604020202020204" pitchFamily="34" charset="0"/>
              <a:ea typeface="+mn-ea"/>
              <a:cs typeface="Arial" panose="020B0604020202020204" pitchFamily="34" charset="0"/>
            </a:rPr>
            <a:t>d’organisation et de fonctionnement pour </a:t>
          </a:r>
          <a:br>
            <a:rPr lang="fr-FR" sz="2000" b="1" kern="1200">
              <a:latin typeface="Arial" panose="020B0604020202020204" pitchFamily="34" charset="0"/>
              <a:ea typeface="+mn-ea"/>
              <a:cs typeface="Arial" panose="020B0604020202020204" pitchFamily="34" charset="0"/>
            </a:rPr>
          </a:br>
          <a:r>
            <a:rPr lang="fr-FR" sz="2000" b="1" kern="1200">
              <a:latin typeface="Arial" panose="020B0604020202020204" pitchFamily="34" charset="0"/>
              <a:ea typeface="+mn-ea"/>
              <a:cs typeface="Arial" panose="020B0604020202020204" pitchFamily="34" charset="0"/>
            </a:rPr>
            <a:t>générer des gains d’efficience et d’efficacité </a:t>
          </a:r>
          <a:endParaRPr lang="fr-FR" sz="2000" b="1" kern="1200" dirty="0">
            <a:latin typeface="Arial" panose="020B0604020202020204" pitchFamily="34" charset="0"/>
            <a:ea typeface="+mn-ea"/>
            <a:cs typeface="Arial" panose="020B0604020202020204" pitchFamily="34" charset="0"/>
          </a:endParaRPr>
        </a:p>
      </dsp:txBody>
      <dsp:txXfrm>
        <a:off x="6319321" y="2768343"/>
        <a:ext cx="5590478" cy="2008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61B64-F848-48B2-A492-1FEAC5F6D27E}">
      <dsp:nvSpPr>
        <dsp:cNvPr id="0" name=""/>
        <dsp:cNvSpPr/>
      </dsp:nvSpPr>
      <dsp:spPr>
        <a:xfrm>
          <a:off x="1" y="894790"/>
          <a:ext cx="2833687" cy="1700212"/>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
              <a:srgbClr val="E0301E"/>
            </a:buClr>
            <a:buFont typeface="Wingdings" panose="05000000000000000000" pitchFamily="2" charset="2"/>
            <a:buNone/>
          </a:pPr>
          <a:r>
            <a:rPr lang="fr-FR" sz="1800" b="1" kern="1200">
              <a:latin typeface="Arial"/>
              <a:ea typeface="+mn-ea"/>
              <a:cs typeface="+mn-cs"/>
            </a:rPr>
            <a:t>Ne pas se cantonner </a:t>
          </a:r>
          <a:br>
            <a:rPr lang="fr-FR" sz="1800" b="1" kern="1200">
              <a:latin typeface="Arial"/>
              <a:ea typeface="+mn-ea"/>
              <a:cs typeface="+mn-cs"/>
            </a:rPr>
          </a:br>
          <a:r>
            <a:rPr lang="fr-FR" sz="1800" b="1" kern="1200">
              <a:latin typeface="Arial"/>
              <a:ea typeface="+mn-ea"/>
              <a:cs typeface="+mn-cs"/>
            </a:rPr>
            <a:t>à la diffusion de méthodes et d’outils  </a:t>
          </a:r>
          <a:endParaRPr lang="fr-FR" sz="1800" b="1" kern="1200" dirty="0">
            <a:latin typeface="Arial"/>
            <a:ea typeface="+mn-ea"/>
            <a:cs typeface="+mn-cs"/>
          </a:endParaRPr>
        </a:p>
      </dsp:txBody>
      <dsp:txXfrm>
        <a:off x="1" y="894790"/>
        <a:ext cx="2833687" cy="1700212"/>
      </dsp:txXfrm>
    </dsp:sp>
    <dsp:sp modelId="{8FCECC75-5172-4B55-B836-A9F5954FAAC6}">
      <dsp:nvSpPr>
        <dsp:cNvPr id="0" name=""/>
        <dsp:cNvSpPr/>
      </dsp:nvSpPr>
      <dsp:spPr>
        <a:xfrm>
          <a:off x="2961063" y="906420"/>
          <a:ext cx="2833687" cy="1700212"/>
        </a:xfrm>
        <a:prstGeom prst="rect">
          <a:avLst/>
        </a:prstGeom>
        <a:solidFill>
          <a:schemeClr val="accent1">
            <a:shade val="80000"/>
            <a:hueOff val="58214"/>
            <a:satOff val="-1043"/>
            <a:lumOff val="4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
              <a:schemeClr val="accent3"/>
            </a:buClr>
            <a:buFont typeface="Wingdings" panose="05000000000000000000" pitchFamily="2" charset="2"/>
            <a:buNone/>
          </a:pPr>
          <a:r>
            <a:rPr lang="fr-FR" sz="1800" b="1" kern="1200" dirty="0"/>
            <a:t>Suivre les pratiques effectives de la GBO </a:t>
          </a:r>
          <a:br>
            <a:rPr lang="fr-FR" sz="1800" b="1" kern="1200" dirty="0"/>
          </a:br>
          <a:r>
            <a:rPr lang="fr-FR" sz="1800" b="1" kern="1200" dirty="0"/>
            <a:t>et de la GAR et de leurs évolutions </a:t>
          </a:r>
        </a:p>
      </dsp:txBody>
      <dsp:txXfrm>
        <a:off x="2961063" y="906420"/>
        <a:ext cx="2833687" cy="1700212"/>
      </dsp:txXfrm>
    </dsp:sp>
    <dsp:sp modelId="{B836443D-CB0E-4FFE-8B27-9F07662D4E00}">
      <dsp:nvSpPr>
        <dsp:cNvPr id="0" name=""/>
        <dsp:cNvSpPr/>
      </dsp:nvSpPr>
      <dsp:spPr>
        <a:xfrm>
          <a:off x="5942697" y="906420"/>
          <a:ext cx="2833687" cy="1700212"/>
        </a:xfrm>
        <a:prstGeom prst="rect">
          <a:avLst/>
        </a:prstGeom>
        <a:solidFill>
          <a:schemeClr val="accent1">
            <a:shade val="80000"/>
            <a:hueOff val="116428"/>
            <a:satOff val="-2085"/>
            <a:lumOff val="8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
              <a:schemeClr val="accent3"/>
            </a:buClr>
            <a:buFont typeface="Wingdings" panose="05000000000000000000" pitchFamily="2" charset="2"/>
            <a:buNone/>
          </a:pPr>
          <a:r>
            <a:rPr lang="fr-FR" sz="1800" b="1" kern="1200" dirty="0"/>
            <a:t>Prendre en compte les enjeux et les facteurs de motivation des acteurs parties prenantes </a:t>
          </a:r>
        </a:p>
      </dsp:txBody>
      <dsp:txXfrm>
        <a:off x="5942697" y="906420"/>
        <a:ext cx="2833687" cy="1700212"/>
      </dsp:txXfrm>
    </dsp:sp>
    <dsp:sp modelId="{70A0D990-506C-483C-BBFE-02620C1C6312}">
      <dsp:nvSpPr>
        <dsp:cNvPr id="0" name=""/>
        <dsp:cNvSpPr/>
      </dsp:nvSpPr>
      <dsp:spPr>
        <a:xfrm>
          <a:off x="8915405" y="906420"/>
          <a:ext cx="2833687" cy="1700212"/>
        </a:xfrm>
        <a:prstGeom prst="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
              <a:srgbClr val="A5A5A5"/>
            </a:buClr>
            <a:buFont typeface="Wingdings" panose="05000000000000000000" pitchFamily="2" charset="2"/>
            <a:buNone/>
          </a:pPr>
          <a:r>
            <a:rPr lang="fr-FR" sz="1800" b="1" kern="1200" dirty="0">
              <a:solidFill>
                <a:prstClr val="white"/>
              </a:solidFill>
              <a:latin typeface="Calibri" panose="020F0502020204030204"/>
              <a:ea typeface="+mn-ea"/>
              <a:cs typeface="+mn-cs"/>
            </a:rPr>
            <a:t>Mettre en œuvre une stratégie d’action par rapport à chaque type d’acteurs</a:t>
          </a:r>
        </a:p>
      </dsp:txBody>
      <dsp:txXfrm>
        <a:off x="8915405" y="906420"/>
        <a:ext cx="2833687" cy="1700212"/>
      </dsp:txXfrm>
    </dsp:sp>
    <dsp:sp modelId="{D0947CE2-EFFC-481A-92B3-F1C50A05C1E3}">
      <dsp:nvSpPr>
        <dsp:cNvPr id="0" name=""/>
        <dsp:cNvSpPr/>
      </dsp:nvSpPr>
      <dsp:spPr>
        <a:xfrm>
          <a:off x="1276350" y="2940803"/>
          <a:ext cx="2833687" cy="1700212"/>
        </a:xfrm>
        <a:prstGeom prst="rect">
          <a:avLst/>
        </a:prstGeom>
        <a:solidFill>
          <a:schemeClr val="accent1">
            <a:shade val="80000"/>
            <a:hueOff val="232855"/>
            <a:satOff val="-4171"/>
            <a:lumOff val="17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
              <a:schemeClr val="accent3"/>
            </a:buClr>
            <a:buFont typeface="Wingdings" panose="05000000000000000000" pitchFamily="2" charset="2"/>
            <a:buNone/>
          </a:pPr>
          <a:r>
            <a:rPr lang="fr-FR" sz="1800" b="1" kern="1200" dirty="0"/>
            <a:t>Fédérer les acteurs moteurs et agir avec constance en direction des attentistes, des indécis </a:t>
          </a:r>
        </a:p>
      </dsp:txBody>
      <dsp:txXfrm>
        <a:off x="1276350" y="2940803"/>
        <a:ext cx="2833687" cy="1700212"/>
      </dsp:txXfrm>
    </dsp:sp>
    <dsp:sp modelId="{106C7D77-713A-43CD-84D0-DA19B314B80D}">
      <dsp:nvSpPr>
        <dsp:cNvPr id="0" name=""/>
        <dsp:cNvSpPr/>
      </dsp:nvSpPr>
      <dsp:spPr>
        <a:xfrm>
          <a:off x="7517547" y="2940803"/>
          <a:ext cx="2833687" cy="1700212"/>
        </a:xfrm>
        <a:prstGeom prst="rect">
          <a:avLst/>
        </a:prstGeom>
        <a:solidFill>
          <a:schemeClr val="accent1">
            <a:shade val="80000"/>
            <a:hueOff val="291069"/>
            <a:satOff val="-5213"/>
            <a:lumOff val="221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
              <a:srgbClr val="E0301E"/>
            </a:buClr>
            <a:buFont typeface="Wingdings" panose="05000000000000000000" pitchFamily="2" charset="2"/>
            <a:buNone/>
          </a:pPr>
          <a:r>
            <a:rPr lang="fr-FR" sz="1800" b="1" kern="1200" dirty="0">
              <a:solidFill>
                <a:prstClr val="white"/>
              </a:solidFill>
              <a:latin typeface="Calibri" panose="020F0502020204030204"/>
              <a:ea typeface="+mn-ea"/>
              <a:cs typeface="+mn-cs"/>
            </a:rPr>
            <a:t>Développer </a:t>
          </a:r>
          <a:br>
            <a:rPr lang="fr-FR" sz="1800" b="1" kern="1200" dirty="0">
              <a:solidFill>
                <a:prstClr val="white"/>
              </a:solidFill>
              <a:latin typeface="Calibri" panose="020F0502020204030204"/>
              <a:ea typeface="+mn-ea"/>
              <a:cs typeface="+mn-cs"/>
            </a:rPr>
          </a:br>
          <a:r>
            <a:rPr lang="fr-FR" sz="1800" b="1" kern="1200" dirty="0">
              <a:solidFill>
                <a:prstClr val="white"/>
              </a:solidFill>
              <a:latin typeface="Calibri" panose="020F0502020204030204"/>
              <a:ea typeface="+mn-ea"/>
              <a:cs typeface="+mn-cs"/>
            </a:rPr>
            <a:t>des centres de responsabilité</a:t>
          </a:r>
        </a:p>
      </dsp:txBody>
      <dsp:txXfrm>
        <a:off x="7517547" y="2940803"/>
        <a:ext cx="2833687" cy="1700212"/>
      </dsp:txXfrm>
    </dsp:sp>
    <dsp:sp modelId="{111BA694-57F4-46A3-AF8C-4485C02A97EF}">
      <dsp:nvSpPr>
        <dsp:cNvPr id="0" name=""/>
        <dsp:cNvSpPr/>
      </dsp:nvSpPr>
      <dsp:spPr>
        <a:xfrm>
          <a:off x="4424351" y="2940803"/>
          <a:ext cx="2833687" cy="1700212"/>
        </a:xfrm>
        <a:prstGeom prst="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t>Mettre en évidence </a:t>
          </a:r>
          <a:br>
            <a:rPr lang="fr-FR" sz="1800" b="1" kern="1200" dirty="0"/>
          </a:br>
          <a:r>
            <a:rPr lang="fr-FR" sz="1800" b="1" kern="1200" dirty="0"/>
            <a:t>et en valeur les bons gestionnaires </a:t>
          </a:r>
        </a:p>
      </dsp:txBody>
      <dsp:txXfrm>
        <a:off x="4424351" y="2940803"/>
        <a:ext cx="2833687" cy="17002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B792D-6597-4224-90AD-CE0C803E0440}">
      <dsp:nvSpPr>
        <dsp:cNvPr id="0" name=""/>
        <dsp:cNvSpPr/>
      </dsp:nvSpPr>
      <dsp:spPr>
        <a:xfrm>
          <a:off x="0" y="303993"/>
          <a:ext cx="11582399" cy="583755"/>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fr-FR" sz="2000" b="1" kern="1200" dirty="0">
            <a:solidFill>
              <a:schemeClr val="accent1"/>
            </a:solidFill>
            <a:latin typeface="+mn-lt"/>
            <a:ea typeface="+mn-ea"/>
            <a:cs typeface="+mn-cs"/>
          </a:endParaRPr>
        </a:p>
      </dsp:txBody>
      <dsp:txXfrm>
        <a:off x="0" y="303993"/>
        <a:ext cx="11582399" cy="583755"/>
      </dsp:txXfrm>
    </dsp:sp>
    <dsp:sp modelId="{0B9A094C-8237-4EB5-A065-F3D3F349E59F}">
      <dsp:nvSpPr>
        <dsp:cNvPr id="0" name=""/>
        <dsp:cNvSpPr/>
      </dsp:nvSpPr>
      <dsp:spPr>
        <a:xfrm>
          <a:off x="0" y="918215"/>
          <a:ext cx="2197149" cy="3046060"/>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chemeClr val="accent3"/>
            </a:buClr>
            <a:buFont typeface="Wingdings" panose="05000000000000000000" pitchFamily="2" charset="2"/>
            <a:buNone/>
          </a:pPr>
          <a:r>
            <a:rPr lang="fr-FR" sz="2000" b="1" kern="1200" dirty="0">
              <a:latin typeface="+mn-lt"/>
            </a:rPr>
            <a:t>Avoir un </a:t>
          </a:r>
          <a:r>
            <a:rPr lang="fr-FR" sz="2000" b="1" kern="1200" baseline="0" dirty="0">
              <a:latin typeface="+mn-lt"/>
            </a:rPr>
            <a:t>ou des figures de proue pour incarner </a:t>
          </a:r>
          <a:br>
            <a:rPr lang="fr-FR" sz="2000" b="1" kern="1200" baseline="0" dirty="0">
              <a:latin typeface="+mn-lt"/>
            </a:rPr>
          </a:br>
          <a:r>
            <a:rPr lang="fr-FR" sz="2000" b="1" kern="1200" baseline="0" dirty="0">
              <a:latin typeface="+mn-lt"/>
            </a:rPr>
            <a:t>et dynamiser </a:t>
          </a:r>
          <a:br>
            <a:rPr lang="fr-FR" sz="2000" b="1" kern="1200" baseline="0" dirty="0">
              <a:latin typeface="+mn-lt"/>
            </a:rPr>
          </a:br>
          <a:r>
            <a:rPr lang="fr-FR" sz="2000" b="1" kern="1200" baseline="0" dirty="0">
              <a:latin typeface="+mn-lt"/>
            </a:rPr>
            <a:t>le processus </a:t>
          </a:r>
          <a:br>
            <a:rPr lang="fr-FR" sz="2000" b="1" kern="1200" baseline="0" dirty="0">
              <a:latin typeface="+mn-lt"/>
            </a:rPr>
          </a:br>
          <a:r>
            <a:rPr lang="fr-FR" sz="2000" b="1" kern="1200" baseline="0" dirty="0">
              <a:latin typeface="+mn-lt"/>
            </a:rPr>
            <a:t>de réforme </a:t>
          </a:r>
          <a:endParaRPr lang="fr-FR" sz="2000" b="1" kern="1200" dirty="0">
            <a:latin typeface="+mn-lt"/>
          </a:endParaRPr>
        </a:p>
      </dsp:txBody>
      <dsp:txXfrm>
        <a:off x="0" y="918215"/>
        <a:ext cx="2197149" cy="3046060"/>
      </dsp:txXfrm>
    </dsp:sp>
    <dsp:sp modelId="{A62091A0-3507-4FAF-B6C2-0DE77B1D86FF}">
      <dsp:nvSpPr>
        <dsp:cNvPr id="0" name=""/>
        <dsp:cNvSpPr/>
      </dsp:nvSpPr>
      <dsp:spPr>
        <a:xfrm>
          <a:off x="2212658" y="914072"/>
          <a:ext cx="2194798" cy="3046060"/>
        </a:xfrm>
        <a:prstGeom prst="rect">
          <a:avLst/>
        </a:prstGeom>
        <a:solidFill>
          <a:schemeClr val="accent1">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chemeClr val="accent3"/>
            </a:buClr>
            <a:buFont typeface="Wingdings" panose="05000000000000000000" pitchFamily="2" charset="2"/>
            <a:buNone/>
          </a:pPr>
          <a:r>
            <a:rPr lang="fr-FR" sz="2000" b="1" kern="1200" dirty="0">
              <a:latin typeface="+mn-lt"/>
            </a:rPr>
            <a:t>Donner de grandes marges de manœuvre </a:t>
          </a:r>
          <a:br>
            <a:rPr lang="fr-FR" sz="2000" b="1" kern="1200" dirty="0">
              <a:latin typeface="+mn-lt"/>
            </a:rPr>
          </a:br>
          <a:r>
            <a:rPr lang="fr-FR" sz="2000" b="1" kern="1200" dirty="0">
              <a:latin typeface="+mn-lt"/>
            </a:rPr>
            <a:t>aux porteurs et animateurs de la mise en œuvre de </a:t>
          </a:r>
          <a:br>
            <a:rPr lang="fr-FR" sz="2000" b="1" kern="1200" dirty="0">
              <a:latin typeface="+mn-lt"/>
            </a:rPr>
          </a:br>
          <a:r>
            <a:rPr lang="fr-FR" sz="2000" b="1" kern="1200" dirty="0">
              <a:latin typeface="+mn-lt"/>
            </a:rPr>
            <a:t>la démarche de transformation </a:t>
          </a:r>
        </a:p>
      </dsp:txBody>
      <dsp:txXfrm>
        <a:off x="2212658" y="914072"/>
        <a:ext cx="2194798" cy="3046060"/>
      </dsp:txXfrm>
    </dsp:sp>
    <dsp:sp modelId="{B1E650DE-90D8-4643-ADEB-80BFB8F9A47C}">
      <dsp:nvSpPr>
        <dsp:cNvPr id="0" name=""/>
        <dsp:cNvSpPr/>
      </dsp:nvSpPr>
      <dsp:spPr>
        <a:xfrm>
          <a:off x="4431867" y="902101"/>
          <a:ext cx="2197149" cy="3046060"/>
        </a:xfrm>
        <a:prstGeom prst="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chemeClr val="accent3"/>
            </a:buClr>
            <a:buFont typeface="Wingdings" panose="05000000000000000000" pitchFamily="2" charset="2"/>
            <a:buNone/>
          </a:pPr>
          <a:r>
            <a:rPr lang="fr-FR" sz="2000" b="1" kern="1200">
              <a:latin typeface="+mn-lt"/>
            </a:rPr>
            <a:t>Donner à l’équipe projet </a:t>
          </a:r>
          <a:br>
            <a:rPr lang="fr-FR" sz="2000" b="1" kern="1200">
              <a:latin typeface="+mn-lt"/>
            </a:rPr>
          </a:br>
          <a:r>
            <a:rPr lang="fr-FR" sz="2000" b="1" kern="1200">
              <a:latin typeface="+mn-lt"/>
            </a:rPr>
            <a:t>la capacité de développer de la transversalité </a:t>
          </a:r>
          <a:endParaRPr lang="fr-FR" sz="2000" b="1" kern="1200" dirty="0">
            <a:latin typeface="+mn-lt"/>
          </a:endParaRPr>
        </a:p>
      </dsp:txBody>
      <dsp:txXfrm>
        <a:off x="4431867" y="902101"/>
        <a:ext cx="2197149" cy="3046060"/>
      </dsp:txXfrm>
    </dsp:sp>
    <dsp:sp modelId="{E5B04397-A34E-444F-955A-9826DD0D26D6}">
      <dsp:nvSpPr>
        <dsp:cNvPr id="0" name=""/>
        <dsp:cNvSpPr/>
      </dsp:nvSpPr>
      <dsp:spPr>
        <a:xfrm>
          <a:off x="6648966" y="893846"/>
          <a:ext cx="2197149" cy="3046060"/>
        </a:xfrm>
        <a:prstGeom prst="rect">
          <a:avLst/>
        </a:prstGeom>
        <a:solidFill>
          <a:schemeClr val="accent1">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a:latin typeface="+mn-lt"/>
            </a:rPr>
            <a:t>Pouvoir s’affranchir </a:t>
          </a:r>
          <a:br>
            <a:rPr lang="fr-FR" sz="2000" b="1" kern="1200">
              <a:latin typeface="+mn-lt"/>
            </a:rPr>
          </a:br>
          <a:r>
            <a:rPr lang="fr-FR" sz="2000" b="1" kern="1200">
              <a:latin typeface="+mn-lt"/>
            </a:rPr>
            <a:t>des modes de travail très administratifs voire bureaucratiques</a:t>
          </a:r>
          <a:endParaRPr lang="fr-FR" sz="2000" b="1" kern="1200" dirty="0">
            <a:latin typeface="+mn-lt"/>
          </a:endParaRPr>
        </a:p>
      </dsp:txBody>
      <dsp:txXfrm>
        <a:off x="6648966" y="893846"/>
        <a:ext cx="2197149" cy="3046060"/>
      </dsp:txXfrm>
    </dsp:sp>
    <dsp:sp modelId="{9B2BDF31-EEE6-4A96-BBE5-6C779DA5A596}">
      <dsp:nvSpPr>
        <dsp:cNvPr id="0" name=""/>
        <dsp:cNvSpPr/>
      </dsp:nvSpPr>
      <dsp:spPr>
        <a:xfrm>
          <a:off x="8788393" y="883673"/>
          <a:ext cx="2794005" cy="3046060"/>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mn-lt"/>
            </a:rPr>
            <a:t>Aider à imprégner </a:t>
          </a:r>
          <a:br>
            <a:rPr lang="fr-FR" sz="2000" b="1" kern="1200" dirty="0">
              <a:latin typeface="+mn-lt"/>
            </a:rPr>
          </a:br>
          <a:r>
            <a:rPr lang="fr-FR" sz="2000" b="1" kern="1200" dirty="0">
              <a:latin typeface="+mn-lt"/>
            </a:rPr>
            <a:t>et à tenir un rythme, avec des challenges positifs, des sprints réussis en fonction </a:t>
          </a:r>
          <a:br>
            <a:rPr lang="fr-FR" sz="2000" b="1" kern="1200" dirty="0">
              <a:latin typeface="+mn-lt"/>
            </a:rPr>
          </a:br>
          <a:r>
            <a:rPr lang="fr-FR" sz="2000" b="1" kern="1200" dirty="0">
              <a:latin typeface="+mn-lt"/>
            </a:rPr>
            <a:t>des contextes, des opportunités et des contraintes </a:t>
          </a:r>
        </a:p>
      </dsp:txBody>
      <dsp:txXfrm>
        <a:off x="8788393" y="883673"/>
        <a:ext cx="2794005" cy="3046060"/>
      </dsp:txXfrm>
    </dsp:sp>
    <dsp:sp modelId="{EB9B7166-D614-498F-A199-B97FBA667625}">
      <dsp:nvSpPr>
        <dsp:cNvPr id="0" name=""/>
        <dsp:cNvSpPr/>
      </dsp:nvSpPr>
      <dsp:spPr>
        <a:xfrm>
          <a:off x="0" y="4279878"/>
          <a:ext cx="11582399" cy="338451"/>
        </a:xfrm>
        <a:prstGeom prst="rect">
          <a:avLst/>
        </a:prstGeom>
        <a:no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0E496-AD5B-46F8-B660-7F19BAA83EC6}">
      <dsp:nvSpPr>
        <dsp:cNvPr id="0" name=""/>
        <dsp:cNvSpPr/>
      </dsp:nvSpPr>
      <dsp:spPr>
        <a:xfrm>
          <a:off x="3646" y="15353"/>
          <a:ext cx="3555034" cy="1422013"/>
        </a:xfrm>
        <a:prstGeom prst="rect">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fr-FR" sz="1800" b="1" kern="1200" dirty="0">
              <a:latin typeface="Arial"/>
              <a:ea typeface="+mn-ea"/>
              <a:cs typeface="+mn-cs"/>
            </a:rPr>
            <a:t>Impliquer totalement les ministres dans la GBO comme la GAR </a:t>
          </a:r>
        </a:p>
      </dsp:txBody>
      <dsp:txXfrm>
        <a:off x="3646" y="15353"/>
        <a:ext cx="3555034" cy="1422013"/>
      </dsp:txXfrm>
    </dsp:sp>
    <dsp:sp modelId="{EA4F742A-1327-45B6-AA2A-D7884759B390}">
      <dsp:nvSpPr>
        <dsp:cNvPr id="0" name=""/>
        <dsp:cNvSpPr/>
      </dsp:nvSpPr>
      <dsp:spPr>
        <a:xfrm>
          <a:off x="3646" y="1437366"/>
          <a:ext cx="3555034" cy="2723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FR" sz="1800" kern="1200" dirty="0"/>
            <a:t>Dans le dialogue stratégie mais aussi dans le dialogue de gestion en cours d’année </a:t>
          </a:r>
        </a:p>
        <a:p>
          <a:pPr marL="171450" lvl="1" indent="-171450" algn="l" defTabSz="800100">
            <a:lnSpc>
              <a:spcPct val="90000"/>
            </a:lnSpc>
            <a:spcBef>
              <a:spcPct val="0"/>
            </a:spcBef>
            <a:spcAft>
              <a:spcPct val="15000"/>
            </a:spcAft>
            <a:buChar char="•"/>
          </a:pPr>
          <a:r>
            <a:rPr lang="fr-FR" sz="1800" kern="1200" dirty="0"/>
            <a:t>Partager les mêmes préoccupations d’exécution du budget et de performance de gestion </a:t>
          </a:r>
        </a:p>
        <a:p>
          <a:pPr marL="171450" lvl="1" indent="-171450" algn="l" defTabSz="800100">
            <a:lnSpc>
              <a:spcPct val="90000"/>
            </a:lnSpc>
            <a:spcBef>
              <a:spcPct val="0"/>
            </a:spcBef>
            <a:spcAft>
              <a:spcPct val="15000"/>
            </a:spcAft>
            <a:buChar char="•"/>
          </a:pPr>
          <a:r>
            <a:rPr lang="fr-FR" sz="1800" kern="1200" dirty="0"/>
            <a:t>Développe le rendre compte des ministres au Gouvernement </a:t>
          </a:r>
        </a:p>
      </dsp:txBody>
      <dsp:txXfrm>
        <a:off x="3646" y="1437366"/>
        <a:ext cx="3555034" cy="2723040"/>
      </dsp:txXfrm>
    </dsp:sp>
    <dsp:sp modelId="{4588869F-F3E5-486B-8101-2B709BF98A59}">
      <dsp:nvSpPr>
        <dsp:cNvPr id="0" name=""/>
        <dsp:cNvSpPr/>
      </dsp:nvSpPr>
      <dsp:spPr>
        <a:xfrm>
          <a:off x="4056386" y="15353"/>
          <a:ext cx="3555034" cy="1422013"/>
        </a:xfrm>
        <a:prstGeom prst="rect">
          <a:avLst/>
        </a:prstGeom>
        <a:solidFill>
          <a:schemeClr val="accent1">
            <a:shade val="80000"/>
            <a:hueOff val="174641"/>
            <a:satOff val="-3128"/>
            <a:lumOff val="13293"/>
            <a:alphaOff val="0"/>
          </a:schemeClr>
        </a:solidFill>
        <a:ln w="12700" cap="flat" cmpd="sng" algn="ctr">
          <a:solidFill>
            <a:schemeClr val="accent1">
              <a:shade val="80000"/>
              <a:hueOff val="174641"/>
              <a:satOff val="-3128"/>
              <a:lumOff val="132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a:ea typeface="+mn-ea"/>
              <a:cs typeface="+mn-cs"/>
            </a:rPr>
            <a:t>Communiquer en direction des parlementaires et dialoguer avec eux </a:t>
          </a:r>
          <a:endParaRPr lang="fr-FR" sz="1800" b="1" kern="1200" dirty="0">
            <a:latin typeface="Arial"/>
            <a:ea typeface="+mn-ea"/>
            <a:cs typeface="+mn-cs"/>
          </a:endParaRPr>
        </a:p>
      </dsp:txBody>
      <dsp:txXfrm>
        <a:off x="4056386" y="15353"/>
        <a:ext cx="3555034" cy="1422013"/>
      </dsp:txXfrm>
    </dsp:sp>
    <dsp:sp modelId="{C49E4ECD-3317-4BAD-80BB-E3B3C28B32B7}">
      <dsp:nvSpPr>
        <dsp:cNvPr id="0" name=""/>
        <dsp:cNvSpPr/>
      </dsp:nvSpPr>
      <dsp:spPr>
        <a:xfrm>
          <a:off x="4056386" y="1437366"/>
          <a:ext cx="3555034" cy="2723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FR" sz="1800" kern="1200" dirty="0"/>
            <a:t>La formation des parlementaires à la lecture d’un PAP et d’un RAP</a:t>
          </a:r>
        </a:p>
        <a:p>
          <a:pPr marL="171450" lvl="1" indent="-171450" algn="l" defTabSz="800100">
            <a:lnSpc>
              <a:spcPct val="90000"/>
            </a:lnSpc>
            <a:spcBef>
              <a:spcPct val="0"/>
            </a:spcBef>
            <a:spcAft>
              <a:spcPct val="15000"/>
            </a:spcAft>
            <a:buChar char="•"/>
          </a:pPr>
          <a:r>
            <a:rPr lang="fr-FR" sz="1800" kern="1200" dirty="0"/>
            <a:t>L’apport aux parlementaires </a:t>
          </a:r>
          <a:br>
            <a:rPr lang="fr-FR" sz="1800" kern="1200" dirty="0"/>
          </a:br>
          <a:r>
            <a:rPr lang="fr-FR" sz="1800" kern="1200" dirty="0"/>
            <a:t>de synthèses et d’analyses concises à forte valeur ajoutée pour éclairer la Lfi et l’exécution budgétaire </a:t>
          </a:r>
        </a:p>
        <a:p>
          <a:pPr marL="171450" lvl="1" indent="-171450" algn="l" defTabSz="800100">
            <a:lnSpc>
              <a:spcPct val="90000"/>
            </a:lnSpc>
            <a:spcBef>
              <a:spcPct val="0"/>
            </a:spcBef>
            <a:spcAft>
              <a:spcPct val="15000"/>
            </a:spcAft>
            <a:buChar char="•"/>
          </a:pPr>
          <a:r>
            <a:rPr lang="fr-FR" sz="1800" kern="1200" dirty="0"/>
            <a:t>L’audition des RPROG par les commissions </a:t>
          </a:r>
        </a:p>
      </dsp:txBody>
      <dsp:txXfrm>
        <a:off x="4056386" y="1437366"/>
        <a:ext cx="3555034" cy="2723040"/>
      </dsp:txXfrm>
    </dsp:sp>
    <dsp:sp modelId="{08B00836-CA78-41C0-B7D7-9FB194BADACE}">
      <dsp:nvSpPr>
        <dsp:cNvPr id="0" name=""/>
        <dsp:cNvSpPr/>
      </dsp:nvSpPr>
      <dsp:spPr>
        <a:xfrm>
          <a:off x="8109125" y="15353"/>
          <a:ext cx="3555034" cy="1422013"/>
        </a:xfrm>
        <a:prstGeom prst="rect">
          <a:avLst/>
        </a:prstGeom>
        <a:solidFill>
          <a:schemeClr val="accent1">
            <a:shade val="80000"/>
            <a:hueOff val="349283"/>
            <a:satOff val="-6256"/>
            <a:lumOff val="26585"/>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mn-lt"/>
              <a:ea typeface="+mn-ea"/>
              <a:cs typeface="+mn-cs"/>
            </a:rPr>
            <a:t>Développer l’écoute </a:t>
          </a:r>
          <a:br>
            <a:rPr lang="fr-FR" sz="1800" b="1" kern="1200" dirty="0">
              <a:latin typeface="+mn-lt"/>
              <a:ea typeface="+mn-ea"/>
              <a:cs typeface="+mn-cs"/>
            </a:rPr>
          </a:br>
          <a:r>
            <a:rPr lang="fr-FR" sz="1800" b="1" kern="1200" dirty="0">
              <a:latin typeface="+mn-lt"/>
              <a:ea typeface="+mn-ea"/>
              <a:cs typeface="+mn-cs"/>
            </a:rPr>
            <a:t>des OSC, des contribuables, </a:t>
          </a:r>
          <a:br>
            <a:rPr lang="fr-FR" sz="1800" b="1" kern="1200" dirty="0">
              <a:latin typeface="+mn-lt"/>
              <a:ea typeface="+mn-ea"/>
              <a:cs typeface="+mn-cs"/>
            </a:rPr>
          </a:br>
          <a:r>
            <a:rPr lang="fr-FR" sz="1800" b="1" kern="1200" dirty="0">
              <a:latin typeface="+mn-lt"/>
              <a:ea typeface="+mn-ea"/>
              <a:cs typeface="+mn-cs"/>
            </a:rPr>
            <a:t>des citoyens</a:t>
          </a:r>
        </a:p>
      </dsp:txBody>
      <dsp:txXfrm>
        <a:off x="8109125" y="15353"/>
        <a:ext cx="3555034" cy="1422013"/>
      </dsp:txXfrm>
    </dsp:sp>
    <dsp:sp modelId="{620ABFA9-A253-425B-BE57-358084AF04A0}">
      <dsp:nvSpPr>
        <dsp:cNvPr id="0" name=""/>
        <dsp:cNvSpPr/>
      </dsp:nvSpPr>
      <dsp:spPr>
        <a:xfrm>
          <a:off x="8098958" y="1435351"/>
          <a:ext cx="3555034" cy="2723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FR" sz="1800" kern="1200" dirty="0"/>
            <a:t>L’implication des Centre de gestion Agréés et des OSC dans l’enrôlement des entreprises du secteur informel</a:t>
          </a:r>
        </a:p>
        <a:p>
          <a:pPr marL="171450" lvl="1" indent="-171450" algn="l" defTabSz="800100">
            <a:lnSpc>
              <a:spcPct val="90000"/>
            </a:lnSpc>
            <a:spcBef>
              <a:spcPct val="0"/>
            </a:spcBef>
            <a:spcAft>
              <a:spcPct val="15000"/>
            </a:spcAft>
            <a:buChar char="•"/>
          </a:pPr>
          <a:r>
            <a:rPr lang="fr-FR" sz="1800" kern="1200" dirty="0"/>
            <a:t>Le développement des pratiques liées au budget ouvert </a:t>
          </a:r>
        </a:p>
        <a:p>
          <a:pPr marL="171450" lvl="1" indent="-171450" algn="l" defTabSz="800100">
            <a:lnSpc>
              <a:spcPct val="90000"/>
            </a:lnSpc>
            <a:spcBef>
              <a:spcPct val="0"/>
            </a:spcBef>
            <a:spcAft>
              <a:spcPct val="15000"/>
            </a:spcAft>
            <a:buChar char="•"/>
          </a:pPr>
          <a:r>
            <a:rPr lang="fr-FR" sz="1800" kern="1200" dirty="0"/>
            <a:t>La revue des budgets sous l’angle de leur sensibilité au climat et à l’égalité femme – homme</a:t>
          </a:r>
        </a:p>
      </dsp:txBody>
      <dsp:txXfrm>
        <a:off x="8098958" y="1435351"/>
        <a:ext cx="3555034" cy="27230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565E-0E80-EBD4-567A-E151E7A7B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E09522-CA6A-6719-987A-6C0101FB7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0BEB6B-D5AD-C453-3699-A20DA6F5A5F5}"/>
              </a:ext>
            </a:extLst>
          </p:cNvPr>
          <p:cNvSpPr>
            <a:spLocks noGrp="1"/>
          </p:cNvSpPr>
          <p:nvPr>
            <p:ph type="dt" sz="half" idx="10"/>
          </p:nvPr>
        </p:nvSpPr>
        <p:spPr/>
        <p:txBody>
          <a:bodyPr/>
          <a:lstStyle/>
          <a:p>
            <a:fld id="{F9876205-AED9-EA47-9C03-8C278AD7864E}" type="datetimeFigureOut">
              <a:rPr lang="en-US" smtClean="0"/>
              <a:t>11/21/23</a:t>
            </a:fld>
            <a:endParaRPr lang="en-US"/>
          </a:p>
        </p:txBody>
      </p:sp>
      <p:sp>
        <p:nvSpPr>
          <p:cNvPr id="5" name="Footer Placeholder 4">
            <a:extLst>
              <a:ext uri="{FF2B5EF4-FFF2-40B4-BE49-F238E27FC236}">
                <a16:creationId xmlns:a16="http://schemas.microsoft.com/office/drawing/2014/main" id="{2BB2380C-829C-4914-E524-68634554D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0C987-B537-BB78-FD91-C269E1B707EC}"/>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80179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0B12-82E2-314C-E351-A95E66C69E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AB46F2-1D64-A7B2-1E75-B0643232FD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706BD-0AE7-0A39-52B1-5FD44A05A925}"/>
              </a:ext>
            </a:extLst>
          </p:cNvPr>
          <p:cNvSpPr>
            <a:spLocks noGrp="1"/>
          </p:cNvSpPr>
          <p:nvPr>
            <p:ph type="dt" sz="half" idx="10"/>
          </p:nvPr>
        </p:nvSpPr>
        <p:spPr/>
        <p:txBody>
          <a:bodyPr/>
          <a:lstStyle/>
          <a:p>
            <a:fld id="{F9876205-AED9-EA47-9C03-8C278AD7864E}" type="datetimeFigureOut">
              <a:rPr lang="en-US" smtClean="0"/>
              <a:t>11/21/23</a:t>
            </a:fld>
            <a:endParaRPr lang="en-US"/>
          </a:p>
        </p:txBody>
      </p:sp>
      <p:sp>
        <p:nvSpPr>
          <p:cNvPr id="5" name="Footer Placeholder 4">
            <a:extLst>
              <a:ext uri="{FF2B5EF4-FFF2-40B4-BE49-F238E27FC236}">
                <a16:creationId xmlns:a16="http://schemas.microsoft.com/office/drawing/2014/main" id="{00D3A4E2-C0DB-318E-E0E3-8E1181771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2C8CC-2849-AEA3-0CF1-17B2B5DB4084}"/>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12384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22C68-EAF1-7214-D19F-D962C2FF0F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3C5093-30F4-012C-7502-550D1DE77F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18E8F-2F2D-90F9-6308-CD6D26AF8272}"/>
              </a:ext>
            </a:extLst>
          </p:cNvPr>
          <p:cNvSpPr>
            <a:spLocks noGrp="1"/>
          </p:cNvSpPr>
          <p:nvPr>
            <p:ph type="dt" sz="half" idx="10"/>
          </p:nvPr>
        </p:nvSpPr>
        <p:spPr/>
        <p:txBody>
          <a:bodyPr/>
          <a:lstStyle/>
          <a:p>
            <a:fld id="{F9876205-AED9-EA47-9C03-8C278AD7864E}" type="datetimeFigureOut">
              <a:rPr lang="en-US" smtClean="0"/>
              <a:t>11/21/23</a:t>
            </a:fld>
            <a:endParaRPr lang="en-US"/>
          </a:p>
        </p:txBody>
      </p:sp>
      <p:sp>
        <p:nvSpPr>
          <p:cNvPr id="5" name="Footer Placeholder 4">
            <a:extLst>
              <a:ext uri="{FF2B5EF4-FFF2-40B4-BE49-F238E27FC236}">
                <a16:creationId xmlns:a16="http://schemas.microsoft.com/office/drawing/2014/main" id="{76E2BF92-FDF2-F190-6EDD-CD5C512DF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503F0-8873-5363-A8F9-1333CBB9DF43}"/>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393082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A3E9-487B-CB8F-1075-5A7C88B64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475E9-550C-F0BE-C3F2-C321FFE54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4463F-8F22-CC59-3C18-B97F26D27E61}"/>
              </a:ext>
            </a:extLst>
          </p:cNvPr>
          <p:cNvSpPr>
            <a:spLocks noGrp="1"/>
          </p:cNvSpPr>
          <p:nvPr>
            <p:ph type="dt" sz="half" idx="10"/>
          </p:nvPr>
        </p:nvSpPr>
        <p:spPr/>
        <p:txBody>
          <a:bodyPr/>
          <a:lstStyle/>
          <a:p>
            <a:fld id="{F9876205-AED9-EA47-9C03-8C278AD7864E}" type="datetimeFigureOut">
              <a:rPr lang="en-US" smtClean="0"/>
              <a:t>11/21/23</a:t>
            </a:fld>
            <a:endParaRPr lang="en-US"/>
          </a:p>
        </p:txBody>
      </p:sp>
      <p:sp>
        <p:nvSpPr>
          <p:cNvPr id="5" name="Footer Placeholder 4">
            <a:extLst>
              <a:ext uri="{FF2B5EF4-FFF2-40B4-BE49-F238E27FC236}">
                <a16:creationId xmlns:a16="http://schemas.microsoft.com/office/drawing/2014/main" id="{ECD1A733-89B1-3816-25C4-D6B1828EA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00EF0-33A2-1EE8-5B94-0C5DA3D40173}"/>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26177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27D8-62A0-8732-5908-C41CC8A4F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E7850A-E6E3-1B11-B5DD-8278A6D22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EFE3B-9829-4B9A-E4A8-0CCCB95BEECA}"/>
              </a:ext>
            </a:extLst>
          </p:cNvPr>
          <p:cNvSpPr>
            <a:spLocks noGrp="1"/>
          </p:cNvSpPr>
          <p:nvPr>
            <p:ph type="dt" sz="half" idx="10"/>
          </p:nvPr>
        </p:nvSpPr>
        <p:spPr/>
        <p:txBody>
          <a:bodyPr/>
          <a:lstStyle/>
          <a:p>
            <a:fld id="{F9876205-AED9-EA47-9C03-8C278AD7864E}" type="datetimeFigureOut">
              <a:rPr lang="en-US" smtClean="0"/>
              <a:t>11/21/23</a:t>
            </a:fld>
            <a:endParaRPr lang="en-US"/>
          </a:p>
        </p:txBody>
      </p:sp>
      <p:sp>
        <p:nvSpPr>
          <p:cNvPr id="5" name="Footer Placeholder 4">
            <a:extLst>
              <a:ext uri="{FF2B5EF4-FFF2-40B4-BE49-F238E27FC236}">
                <a16:creationId xmlns:a16="http://schemas.microsoft.com/office/drawing/2014/main" id="{5C801D77-D043-6757-1B57-454F5FCC3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AFB97-3B5D-74AE-3473-D5AB211C5751}"/>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72741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4598-5A09-DD83-BFFF-7E25B28C6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A181D2-7BF2-27EA-B2C2-FC4387873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2E1D77-22A0-0441-95D1-A765BF48E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38CC0E-3897-0B5D-FE17-1420CCBDE535}"/>
              </a:ext>
            </a:extLst>
          </p:cNvPr>
          <p:cNvSpPr>
            <a:spLocks noGrp="1"/>
          </p:cNvSpPr>
          <p:nvPr>
            <p:ph type="dt" sz="half" idx="10"/>
          </p:nvPr>
        </p:nvSpPr>
        <p:spPr/>
        <p:txBody>
          <a:bodyPr/>
          <a:lstStyle/>
          <a:p>
            <a:fld id="{F9876205-AED9-EA47-9C03-8C278AD7864E}" type="datetimeFigureOut">
              <a:rPr lang="en-US" smtClean="0"/>
              <a:t>11/21/23</a:t>
            </a:fld>
            <a:endParaRPr lang="en-US"/>
          </a:p>
        </p:txBody>
      </p:sp>
      <p:sp>
        <p:nvSpPr>
          <p:cNvPr id="6" name="Footer Placeholder 5">
            <a:extLst>
              <a:ext uri="{FF2B5EF4-FFF2-40B4-BE49-F238E27FC236}">
                <a16:creationId xmlns:a16="http://schemas.microsoft.com/office/drawing/2014/main" id="{29AD6C96-9720-3F80-D2E5-BA56A9AF1E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21BEE-A804-D03C-C1A9-503CDACC2017}"/>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426769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467E-C599-2CE3-BAAB-0FC74F89F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6ADB5-38C3-6FBD-80E8-07103BCD7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7FB1E-D35E-521E-7E56-619D4E63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A3992A-B87B-5E55-AC2F-F61CD1D21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30EF6B-4C25-85B7-2C22-E0CE872D65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D09972-287C-CD4B-F27C-1265ED61DC8D}"/>
              </a:ext>
            </a:extLst>
          </p:cNvPr>
          <p:cNvSpPr>
            <a:spLocks noGrp="1"/>
          </p:cNvSpPr>
          <p:nvPr>
            <p:ph type="dt" sz="half" idx="10"/>
          </p:nvPr>
        </p:nvSpPr>
        <p:spPr/>
        <p:txBody>
          <a:bodyPr/>
          <a:lstStyle/>
          <a:p>
            <a:fld id="{F9876205-AED9-EA47-9C03-8C278AD7864E}" type="datetimeFigureOut">
              <a:rPr lang="en-US" smtClean="0"/>
              <a:t>11/21/23</a:t>
            </a:fld>
            <a:endParaRPr lang="en-US"/>
          </a:p>
        </p:txBody>
      </p:sp>
      <p:sp>
        <p:nvSpPr>
          <p:cNvPr id="8" name="Footer Placeholder 7">
            <a:extLst>
              <a:ext uri="{FF2B5EF4-FFF2-40B4-BE49-F238E27FC236}">
                <a16:creationId xmlns:a16="http://schemas.microsoft.com/office/drawing/2014/main" id="{496C3800-C9B1-9508-407B-C04E39CAAA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E1B7A7-4FA9-F3E4-9D5E-FB632C163F2B}"/>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60736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3B43-B503-B981-581D-FA11DDAF3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192C-6E59-89FA-302B-A455E505A0B3}"/>
              </a:ext>
            </a:extLst>
          </p:cNvPr>
          <p:cNvSpPr>
            <a:spLocks noGrp="1"/>
          </p:cNvSpPr>
          <p:nvPr>
            <p:ph type="dt" sz="half" idx="10"/>
          </p:nvPr>
        </p:nvSpPr>
        <p:spPr/>
        <p:txBody>
          <a:bodyPr/>
          <a:lstStyle/>
          <a:p>
            <a:fld id="{F9876205-AED9-EA47-9C03-8C278AD7864E}" type="datetimeFigureOut">
              <a:rPr lang="en-US" smtClean="0"/>
              <a:t>11/21/23</a:t>
            </a:fld>
            <a:endParaRPr lang="en-US"/>
          </a:p>
        </p:txBody>
      </p:sp>
      <p:sp>
        <p:nvSpPr>
          <p:cNvPr id="4" name="Footer Placeholder 3">
            <a:extLst>
              <a:ext uri="{FF2B5EF4-FFF2-40B4-BE49-F238E27FC236}">
                <a16:creationId xmlns:a16="http://schemas.microsoft.com/office/drawing/2014/main" id="{A8DBC6C3-0E2D-0874-3D9E-4FF3A74224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0FD18-AA83-A795-C44E-84E3E52AA12B}"/>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02728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8FDEB-0994-A973-7455-BE1A796F98BF}"/>
              </a:ext>
            </a:extLst>
          </p:cNvPr>
          <p:cNvSpPr>
            <a:spLocks noGrp="1"/>
          </p:cNvSpPr>
          <p:nvPr>
            <p:ph type="dt" sz="half" idx="10"/>
          </p:nvPr>
        </p:nvSpPr>
        <p:spPr/>
        <p:txBody>
          <a:bodyPr/>
          <a:lstStyle/>
          <a:p>
            <a:fld id="{F9876205-AED9-EA47-9C03-8C278AD7864E}" type="datetimeFigureOut">
              <a:rPr lang="en-US" smtClean="0"/>
              <a:t>11/21/23</a:t>
            </a:fld>
            <a:endParaRPr lang="en-US"/>
          </a:p>
        </p:txBody>
      </p:sp>
      <p:sp>
        <p:nvSpPr>
          <p:cNvPr id="3" name="Footer Placeholder 2">
            <a:extLst>
              <a:ext uri="{FF2B5EF4-FFF2-40B4-BE49-F238E27FC236}">
                <a16:creationId xmlns:a16="http://schemas.microsoft.com/office/drawing/2014/main" id="{44AB0EF7-548A-58B9-0E4F-BC78D2A8BA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A091A-1E18-C742-0D03-90F142A846D8}"/>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0989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D99D-32D3-C97E-B038-78FCBDF3A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BDD8AD-111C-BAF7-5D58-9A4B16F50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C8C9AB-0EBD-C7B4-87C1-F35DD6D54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B04B3-007D-1010-7C8C-6E2DE814E02D}"/>
              </a:ext>
            </a:extLst>
          </p:cNvPr>
          <p:cNvSpPr>
            <a:spLocks noGrp="1"/>
          </p:cNvSpPr>
          <p:nvPr>
            <p:ph type="dt" sz="half" idx="10"/>
          </p:nvPr>
        </p:nvSpPr>
        <p:spPr/>
        <p:txBody>
          <a:bodyPr/>
          <a:lstStyle/>
          <a:p>
            <a:fld id="{F9876205-AED9-EA47-9C03-8C278AD7864E}" type="datetimeFigureOut">
              <a:rPr lang="en-US" smtClean="0"/>
              <a:t>11/21/23</a:t>
            </a:fld>
            <a:endParaRPr lang="en-US"/>
          </a:p>
        </p:txBody>
      </p:sp>
      <p:sp>
        <p:nvSpPr>
          <p:cNvPr id="6" name="Footer Placeholder 5">
            <a:extLst>
              <a:ext uri="{FF2B5EF4-FFF2-40B4-BE49-F238E27FC236}">
                <a16:creationId xmlns:a16="http://schemas.microsoft.com/office/drawing/2014/main" id="{6F445962-B318-77E5-E867-3EB006579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7DEF3-F1C3-811E-1B80-6E535E1C01BA}"/>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11429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F404-A94E-BAB9-AF21-DC6FD5B7F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3B957B-1572-74E2-2F44-36E44997B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5E1BB4-5A07-C06C-8245-49A1D483A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7AC50-38FF-27FB-2008-7A747F872B98}"/>
              </a:ext>
            </a:extLst>
          </p:cNvPr>
          <p:cNvSpPr>
            <a:spLocks noGrp="1"/>
          </p:cNvSpPr>
          <p:nvPr>
            <p:ph type="dt" sz="half" idx="10"/>
          </p:nvPr>
        </p:nvSpPr>
        <p:spPr/>
        <p:txBody>
          <a:bodyPr/>
          <a:lstStyle/>
          <a:p>
            <a:fld id="{F9876205-AED9-EA47-9C03-8C278AD7864E}" type="datetimeFigureOut">
              <a:rPr lang="en-US" smtClean="0"/>
              <a:t>11/21/23</a:t>
            </a:fld>
            <a:endParaRPr lang="en-US"/>
          </a:p>
        </p:txBody>
      </p:sp>
      <p:sp>
        <p:nvSpPr>
          <p:cNvPr id="6" name="Footer Placeholder 5">
            <a:extLst>
              <a:ext uri="{FF2B5EF4-FFF2-40B4-BE49-F238E27FC236}">
                <a16:creationId xmlns:a16="http://schemas.microsoft.com/office/drawing/2014/main" id="{F7888180-F244-DF56-9CD9-7B1B0E10E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67613-CE47-5D84-8DF4-A1E9E6EB69E8}"/>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80126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E0FF4C-4F31-6460-03B9-E8740E2C3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2FE335-4404-B47A-1614-73CEF2153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12510-DDF1-4DC5-8086-5E0F3B5A4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76205-AED9-EA47-9C03-8C278AD7864E}" type="datetimeFigureOut">
              <a:rPr lang="en-US" smtClean="0"/>
              <a:t>11/21/23</a:t>
            </a:fld>
            <a:endParaRPr lang="en-US"/>
          </a:p>
        </p:txBody>
      </p:sp>
      <p:sp>
        <p:nvSpPr>
          <p:cNvPr id="5" name="Footer Placeholder 4">
            <a:extLst>
              <a:ext uri="{FF2B5EF4-FFF2-40B4-BE49-F238E27FC236}">
                <a16:creationId xmlns:a16="http://schemas.microsoft.com/office/drawing/2014/main" id="{3763D578-52D1-8BE4-67F0-AEF83FDDF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A00C09-E143-163D-D178-A7D60CD4F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4C3A4-1FBB-144E-B1D2-95FEBCDB02F5}" type="slidenum">
              <a:rPr lang="en-US" smtClean="0"/>
              <a:t>‹#›</a:t>
            </a:fld>
            <a:endParaRPr lang="en-US"/>
          </a:p>
        </p:txBody>
      </p:sp>
    </p:spTree>
    <p:extLst>
      <p:ext uri="{BB962C8B-B14F-4D97-AF65-F5344CB8AC3E}">
        <p14:creationId xmlns:p14="http://schemas.microsoft.com/office/powerpoint/2010/main" val="23725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DB670A-3965-B51D-78A2-F1F4F0DD6A73}"/>
              </a:ext>
            </a:extLst>
          </p:cNvPr>
          <p:cNvGraphicFramePr>
            <a:graphicFrameLocks noGrp="1"/>
          </p:cNvGraphicFramePr>
          <p:nvPr>
            <p:extLst>
              <p:ext uri="{D42A27DB-BD31-4B8C-83A1-F6EECF244321}">
                <p14:modId xmlns:p14="http://schemas.microsoft.com/office/powerpoint/2010/main" val="1088210330"/>
              </p:ext>
            </p:extLst>
          </p:nvPr>
        </p:nvGraphicFramePr>
        <p:xfrm>
          <a:off x="1000897" y="719665"/>
          <a:ext cx="10256108" cy="2837794"/>
        </p:xfrm>
        <a:graphic>
          <a:graphicData uri="http://schemas.openxmlformats.org/drawingml/2006/table">
            <a:tbl>
              <a:tblPr firstRow="1" bandRow="1">
                <a:tableStyleId>{5C22544A-7EE6-4342-B048-85BDC9FD1C3A}</a:tableStyleId>
              </a:tblPr>
              <a:tblGrid>
                <a:gridCol w="2088292">
                  <a:extLst>
                    <a:ext uri="{9D8B030D-6E8A-4147-A177-3AD203B41FA5}">
                      <a16:colId xmlns:a16="http://schemas.microsoft.com/office/drawing/2014/main" val="392324398"/>
                    </a:ext>
                  </a:extLst>
                </a:gridCol>
                <a:gridCol w="8167816">
                  <a:extLst>
                    <a:ext uri="{9D8B030D-6E8A-4147-A177-3AD203B41FA5}">
                      <a16:colId xmlns:a16="http://schemas.microsoft.com/office/drawing/2014/main" val="3542095450"/>
                    </a:ext>
                  </a:extLst>
                </a:gridCol>
              </a:tblGrid>
              <a:tr h="1739330">
                <a:tc rowSpan="2">
                  <a:txBody>
                    <a:bodyPr/>
                    <a:lstStyle/>
                    <a:p>
                      <a:endParaRPr lang="en-US" dirty="0"/>
                    </a:p>
                  </a:txBody>
                  <a:tcPr>
                    <a:noFill/>
                  </a:tcPr>
                </a:tc>
                <a:tc>
                  <a:txBody>
                    <a:bodyPr/>
                    <a:lstStyle/>
                    <a:p>
                      <a:pPr algn="ctr"/>
                      <a:r>
                        <a:rPr lang="fr-FR" sz="4800" b="1" i="1" u="sng"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COMMISSION 3</a:t>
                      </a:r>
                      <a:endParaRPr lang="fr-FR" sz="1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endParaRPr>
                    </a:p>
                    <a:p>
                      <a:pPr algn="ctr"/>
                      <a:endParaRPr lang="fr-FR" sz="1800" b="1" kern="1200" dirty="0">
                        <a:solidFill>
                          <a:schemeClr val="accent1">
                            <a:lumMod val="75000"/>
                          </a:schemeClr>
                        </a:solidFill>
                        <a:effectLst/>
                        <a:latin typeface="Arial" panose="020B0604020202020204" pitchFamily="34" charset="0"/>
                        <a:ea typeface="+mn-ea"/>
                        <a:cs typeface="Arial" panose="020B0604020202020204" pitchFamily="34" charset="0"/>
                      </a:endParaRPr>
                    </a:p>
                    <a:p>
                      <a:pPr algn="ctr"/>
                      <a:r>
                        <a:rPr lang="fr-FR" sz="2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Optimisation des dépenses publiques </a:t>
                      </a:r>
                      <a:r>
                        <a:rPr lang="en-US" sz="2800" dirty="0">
                          <a:solidFill>
                            <a:schemeClr val="accent1">
                              <a:lumMod val="75000"/>
                            </a:schemeClr>
                          </a:solidFill>
                          <a:effectLst/>
                          <a:latin typeface="Arial Rounded MT Bold" panose="020F0704030504030204" pitchFamily="34" charset="77"/>
                          <a:cs typeface="Arial" panose="020B0604020202020204" pitchFamily="34" charset="0"/>
                        </a:rPr>
                        <a:t> </a:t>
                      </a:r>
                    </a:p>
                    <a:p>
                      <a:pPr algn="ctr"/>
                      <a:endParaRPr lang="en-US" sz="3200" dirty="0">
                        <a:solidFill>
                          <a:schemeClr val="tx1"/>
                        </a:solidFill>
                      </a:endParaRPr>
                    </a:p>
                  </a:txBody>
                  <a:tcPr>
                    <a:noFill/>
                  </a:tcPr>
                </a:tc>
                <a:extLst>
                  <a:ext uri="{0D108BD9-81ED-4DB2-BD59-A6C34878D82A}">
                    <a16:rowId xmlns:a16="http://schemas.microsoft.com/office/drawing/2014/main" val="2137600984"/>
                  </a:ext>
                </a:extLst>
              </a:tr>
              <a:tr h="826114">
                <a:tc vMerge="1">
                  <a:txBody>
                    <a:bodyPr/>
                    <a:lstStyle/>
                    <a:p>
                      <a:endParaRPr lang="en-US" dirty="0"/>
                    </a:p>
                  </a:txBody>
                  <a:tcPr/>
                </a:tc>
                <a:tc>
                  <a:txBody>
                    <a:bodyPr/>
                    <a:lstStyle/>
                    <a:p>
                      <a:pPr algn="ctr"/>
                      <a:r>
                        <a:rPr lang="fr-FR" sz="2000" b="1" noProof="0" dirty="0">
                          <a:effectLst/>
                          <a:latin typeface="Arial" panose="020B0604020202020204" pitchFamily="34" charset="0"/>
                          <a:cs typeface="Arial" panose="020B0604020202020204" pitchFamily="34" charset="0"/>
                        </a:rPr>
                        <a:t>Pour l’approfondissement de la pratique de </a:t>
                      </a:r>
                      <a:br>
                        <a:rPr lang="fr-FR" sz="2000" b="1" noProof="0" dirty="0">
                          <a:effectLst/>
                          <a:latin typeface="Arial" panose="020B0604020202020204" pitchFamily="34" charset="0"/>
                          <a:cs typeface="Arial" panose="020B0604020202020204" pitchFamily="34" charset="0"/>
                        </a:rPr>
                      </a:br>
                      <a:r>
                        <a:rPr lang="fr-FR" sz="2000" b="1" dirty="0">
                          <a:effectLst/>
                          <a:latin typeface="Arial" panose="020B0604020202020204" pitchFamily="34" charset="0"/>
                          <a:cs typeface="Arial" panose="020B0604020202020204" pitchFamily="34" charset="0"/>
                        </a:rPr>
                        <a:t>la gestion en mode « budget programme » </a:t>
                      </a:r>
                      <a:endParaRPr lang="fr-FR" sz="20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2981548855"/>
                  </a:ext>
                </a:extLst>
              </a:tr>
            </a:tbl>
          </a:graphicData>
        </a:graphic>
      </p:graphicFrame>
      <p:pic>
        <p:nvPicPr>
          <p:cNvPr id="8"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2"/>
          <a:stretch>
            <a:fillRect/>
          </a:stretch>
        </p:blipFill>
        <p:spPr>
          <a:xfrm>
            <a:off x="934995" y="902043"/>
            <a:ext cx="2290119" cy="2655416"/>
          </a:xfrm>
          <a:prstGeom prst="rect">
            <a:avLst/>
          </a:prstGeom>
        </p:spPr>
      </p:pic>
      <p:sp>
        <p:nvSpPr>
          <p:cNvPr id="11" name="TextBox 10">
            <a:extLst>
              <a:ext uri="{FF2B5EF4-FFF2-40B4-BE49-F238E27FC236}">
                <a16:creationId xmlns:a16="http://schemas.microsoft.com/office/drawing/2014/main" id="{F1B4BA98-2DA1-7626-4CBD-832F14EEEF9B}"/>
              </a:ext>
            </a:extLst>
          </p:cNvPr>
          <p:cNvSpPr txBox="1"/>
          <p:nvPr/>
        </p:nvSpPr>
        <p:spPr>
          <a:xfrm>
            <a:off x="934995" y="3557459"/>
            <a:ext cx="10322010" cy="2092881"/>
          </a:xfrm>
          <a:prstGeom prst="rect">
            <a:avLst/>
          </a:prstGeom>
          <a:noFill/>
        </p:spPr>
        <p:txBody>
          <a:bodyPr wrap="square" rtlCol="0">
            <a:spAutoFit/>
          </a:bodyPr>
          <a:lstStyle/>
          <a:p>
            <a:pPr algn="ctr"/>
            <a:endParaRPr lang="fr-FR" sz="1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r>
              <a:rPr lang="fr-FR" sz="4000" b="1" kern="100" dirty="0">
                <a:solidFill>
                  <a:srgbClr val="000000"/>
                </a:solidFill>
                <a:latin typeface="Arial" panose="020B0604020202020204" pitchFamily="34" charset="0"/>
                <a:ea typeface="Calibri" panose="020F0502020204030204" pitchFamily="34" charset="0"/>
                <a:cs typeface="Arial" panose="020B0604020202020204" pitchFamily="34" charset="0"/>
              </a:rPr>
              <a:t>Pratiquer la transformation agile dans </a:t>
            </a:r>
            <a:br>
              <a:rPr lang="fr-FR" sz="4000" b="1" kern="1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fr-FR" sz="4000" b="1" kern="100" dirty="0">
                <a:solidFill>
                  <a:srgbClr val="000000"/>
                </a:solidFill>
                <a:latin typeface="Arial" panose="020B0604020202020204" pitchFamily="34" charset="0"/>
                <a:ea typeface="Calibri" panose="020F0502020204030204" pitchFamily="34" charset="0"/>
                <a:cs typeface="Arial" panose="020B0604020202020204" pitchFamily="34" charset="0"/>
              </a:rPr>
              <a:t>la démarche d’approfondissement de la gestion en mode « budget – programme »</a:t>
            </a:r>
            <a:endPar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8ED2684-B167-F0CF-3A74-000201DD2C02}"/>
              </a:ext>
            </a:extLst>
          </p:cNvPr>
          <p:cNvSpPr txBox="1"/>
          <p:nvPr/>
        </p:nvSpPr>
        <p:spPr>
          <a:xfrm>
            <a:off x="934995" y="5955957"/>
            <a:ext cx="10322010" cy="400110"/>
          </a:xfrm>
          <a:prstGeom prst="rect">
            <a:avLst/>
          </a:prstGeom>
          <a:noFill/>
        </p:spPr>
        <p:txBody>
          <a:bodyPr wrap="square" rtlCol="0">
            <a:spAutoFit/>
          </a:bodyPr>
          <a:lstStyle/>
          <a:p>
            <a:pPr algn="ctr"/>
            <a:r>
              <a:rPr lang="fr-FR" sz="2000" i="1" kern="100" dirty="0">
                <a:solidFill>
                  <a:srgbClr val="000000"/>
                </a:solidFill>
                <a:latin typeface="Arial" panose="020B0604020202020204" pitchFamily="34" charset="0"/>
                <a:ea typeface="Calibri" panose="020F0502020204030204" pitchFamily="34" charset="0"/>
                <a:cs typeface="Arial" panose="020B0604020202020204" pitchFamily="34" charset="0"/>
              </a:rPr>
              <a:t>Michel Dubois ,</a:t>
            </a:r>
            <a:r>
              <a:rPr lang="fr-FR" sz="2000"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Directeur PwC  International </a:t>
            </a:r>
            <a:r>
              <a:rPr lang="en-GB" sz="2000"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Development</a:t>
            </a:r>
            <a:endParaRPr lang="en-GB"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5263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La problématique de départ et l’enjeu (1/2) </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838200" y="1690688"/>
            <a:ext cx="10515600" cy="4351338"/>
          </a:xfrm>
        </p:spPr>
        <p:txBody>
          <a:bodyPr>
            <a:normAutofit/>
          </a:bodyPr>
          <a:lstStyle/>
          <a:p>
            <a:pPr marL="0" indent="0">
              <a:buNone/>
            </a:pPr>
            <a:r>
              <a:rPr lang="fr-FR" sz="2000" dirty="0">
                <a:latin typeface="Arial" panose="020B0604020202020204" pitchFamily="34" charset="0"/>
                <a:cs typeface="Arial" panose="020B0604020202020204" pitchFamily="34" charset="0"/>
              </a:rPr>
              <a:t>Un peu partout le déploiement de la gestion en mode budget programme a été largement conduit. </a:t>
            </a:r>
          </a:p>
          <a:p>
            <a:pPr marL="0" indent="0">
              <a:buNone/>
            </a:pPr>
            <a:r>
              <a:rPr lang="fr-FR" sz="2000" dirty="0">
                <a:latin typeface="Arial" panose="020B0604020202020204" pitchFamily="34" charset="0"/>
                <a:cs typeface="Arial" panose="020B0604020202020204" pitchFamily="34" charset="0"/>
              </a:rPr>
              <a:t>Mais l’approfondissement de la pratique de la gestion budgétaire par objectifs (GBO) et de la gestion axée sur les résultats (GAR) exige une démarche volontariste, progressive s’inscrivant dans le temps long.</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p>
          <a:p>
            <a:pPr marL="0" indent="0">
              <a:buNone/>
            </a:pPr>
            <a:endParaRPr lang="en-US" dirty="0"/>
          </a:p>
        </p:txBody>
      </p:sp>
      <p:graphicFrame>
        <p:nvGraphicFramePr>
          <p:cNvPr id="8" name="Diagramme 7">
            <a:extLst>
              <a:ext uri="{FF2B5EF4-FFF2-40B4-BE49-F238E27FC236}">
                <a16:creationId xmlns:a16="http://schemas.microsoft.com/office/drawing/2014/main" id="{2D831074-344C-58ED-BCF5-EF55DE01173D}"/>
              </a:ext>
            </a:extLst>
          </p:cNvPr>
          <p:cNvGraphicFramePr/>
          <p:nvPr>
            <p:extLst>
              <p:ext uri="{D42A27DB-BD31-4B8C-83A1-F6EECF244321}">
                <p14:modId xmlns:p14="http://schemas.microsoft.com/office/powerpoint/2010/main" val="429784561"/>
              </p:ext>
            </p:extLst>
          </p:nvPr>
        </p:nvGraphicFramePr>
        <p:xfrm>
          <a:off x="69012" y="3429000"/>
          <a:ext cx="12053976" cy="3063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775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Notre objectif : proposer 5 enseignements pour relever ce défi </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p:txBody>
          <a:bodyPr>
            <a:normAutofit/>
          </a:bodyPr>
          <a:lstStyle/>
          <a:p>
            <a:pPr marL="0" indent="0">
              <a:buNone/>
            </a:pPr>
            <a:endParaRPr lang="en-US" dirty="0"/>
          </a:p>
          <a:p>
            <a:pPr marL="0" indent="0">
              <a:buNone/>
            </a:pPr>
            <a:endParaRPr lang="en-US" dirty="0"/>
          </a:p>
        </p:txBody>
      </p:sp>
      <p:sp>
        <p:nvSpPr>
          <p:cNvPr id="4" name="Espace réservé de la date 4">
            <a:extLst>
              <a:ext uri="{FF2B5EF4-FFF2-40B4-BE49-F238E27FC236}">
                <a16:creationId xmlns:a16="http://schemas.microsoft.com/office/drawing/2014/main" id="{05105278-68E9-8A29-8319-F5A44A904CE5}"/>
              </a:ext>
            </a:extLst>
          </p:cNvPr>
          <p:cNvSpPr txBox="1">
            <a:spLocks/>
          </p:cNvSpPr>
          <p:nvPr/>
        </p:nvSpPr>
        <p:spPr>
          <a:xfrm>
            <a:off x="9984296" y="6355080"/>
            <a:ext cx="1764792" cy="13716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a:t>novembre 2023</a:t>
            </a:r>
            <a:endParaRPr lang="en-GB" sz="1000" dirty="0"/>
          </a:p>
        </p:txBody>
      </p:sp>
      <p:sp>
        <p:nvSpPr>
          <p:cNvPr id="6" name="Rectangle 5">
            <a:extLst>
              <a:ext uri="{FF2B5EF4-FFF2-40B4-BE49-F238E27FC236}">
                <a16:creationId xmlns:a16="http://schemas.microsoft.com/office/drawing/2014/main" id="{FD3697B4-EA65-F79E-2FF2-6F9FACBCF6F2}"/>
              </a:ext>
            </a:extLst>
          </p:cNvPr>
          <p:cNvSpPr/>
          <p:nvPr/>
        </p:nvSpPr>
        <p:spPr>
          <a:xfrm>
            <a:off x="219708" y="5087625"/>
            <a:ext cx="11752584" cy="924663"/>
          </a:xfrm>
          <a:prstGeom prst="rect">
            <a:avLst/>
          </a:prstGeom>
          <a:solidFill>
            <a:schemeClr val="accent1">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buClr>
                <a:schemeClr val="accent1"/>
              </a:buClr>
            </a:pPr>
            <a:r>
              <a:rPr lang="en-US" sz="2000" b="1" dirty="0">
                <a:solidFill>
                  <a:schemeClr val="accent1"/>
                </a:solidFill>
              </a:rPr>
              <a:t>   4. </a:t>
            </a:r>
            <a:r>
              <a:rPr lang="fr-FR" sz="2000" b="1" kern="1200" noProof="0" dirty="0">
                <a:solidFill>
                  <a:schemeClr val="tx1"/>
                </a:solidFill>
                <a:latin typeface="+mn-lt"/>
                <a:ea typeface="+mn-ea"/>
                <a:cs typeface="+mn-cs"/>
              </a:rPr>
              <a:t>Mettre les bénéficiaires au cœur de la démarche et travailler avec eux : </a:t>
            </a:r>
            <a:br>
              <a:rPr lang="fr-FR" sz="2000" b="1" kern="1200" noProof="0" dirty="0">
                <a:solidFill>
                  <a:schemeClr val="tx1"/>
                </a:solidFill>
                <a:latin typeface="+mn-lt"/>
                <a:ea typeface="+mn-ea"/>
                <a:cs typeface="+mn-cs"/>
              </a:rPr>
            </a:br>
            <a:r>
              <a:rPr lang="fr-FR" sz="2000" b="1" kern="1200" noProof="0" dirty="0">
                <a:solidFill>
                  <a:schemeClr val="tx1"/>
                </a:solidFill>
                <a:latin typeface="+mn-lt"/>
                <a:ea typeface="+mn-ea"/>
                <a:cs typeface="+mn-cs"/>
              </a:rPr>
              <a:t>          Autorités politiques - Parlement - OSC -  Contribuables - Citoyens</a:t>
            </a:r>
            <a:r>
              <a:rPr lang="en-US" sz="2000" b="1" kern="1200" noProof="0" dirty="0">
                <a:solidFill>
                  <a:schemeClr val="tx1"/>
                </a:solidFill>
                <a:latin typeface="+mn-lt"/>
                <a:ea typeface="+mn-ea"/>
                <a:cs typeface="+mn-cs"/>
              </a:rPr>
              <a:t>.</a:t>
            </a:r>
            <a:endParaRPr lang="en-US" sz="2000" b="0" i="0" dirty="0">
              <a:solidFill>
                <a:schemeClr val="tx1"/>
              </a:solidFill>
              <a:effectLst/>
              <a:latin typeface="Arial"/>
              <a:cs typeface="Arial"/>
            </a:endParaRPr>
          </a:p>
        </p:txBody>
      </p:sp>
      <p:sp>
        <p:nvSpPr>
          <p:cNvPr id="7" name="Rectangle 6">
            <a:extLst>
              <a:ext uri="{FF2B5EF4-FFF2-40B4-BE49-F238E27FC236}">
                <a16:creationId xmlns:a16="http://schemas.microsoft.com/office/drawing/2014/main" id="{FF8A29EA-89FD-98C6-437B-2E90E25D1B79}"/>
              </a:ext>
            </a:extLst>
          </p:cNvPr>
          <p:cNvSpPr/>
          <p:nvPr/>
        </p:nvSpPr>
        <p:spPr>
          <a:xfrm>
            <a:off x="219708" y="2901563"/>
            <a:ext cx="11752584" cy="924662"/>
          </a:xfrm>
          <a:prstGeom prst="rect">
            <a:avLst/>
          </a:prstGeom>
          <a:solidFill>
            <a:schemeClr val="accent1">
              <a:lumMod val="40000"/>
              <a:lumOff val="6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buClr>
                <a:schemeClr val="accent1"/>
              </a:buClr>
            </a:pPr>
            <a:r>
              <a:rPr lang="fr-FR" sz="2000" b="1" dirty="0">
                <a:solidFill>
                  <a:schemeClr val="accent1"/>
                </a:solidFill>
              </a:rPr>
              <a:t>   2</a:t>
            </a:r>
            <a:r>
              <a:rPr lang="fr-FR" sz="2000" b="1" kern="1200" dirty="0">
                <a:solidFill>
                  <a:schemeClr val="accent1"/>
                </a:solidFill>
                <a:latin typeface="+mn-lt"/>
                <a:ea typeface="+mn-ea"/>
                <a:cs typeface="+mn-cs"/>
              </a:rPr>
              <a:t>. </a:t>
            </a:r>
            <a:r>
              <a:rPr lang="fr-FR" sz="2000" b="1" dirty="0">
                <a:solidFill>
                  <a:schemeClr val="tx1"/>
                </a:solidFill>
              </a:rPr>
              <a:t>S’intéresser beaucoup plus aux acteurs parties prenantes </a:t>
            </a:r>
            <a:r>
              <a:rPr lang="fr-FR" sz="2000" b="1" kern="1200" dirty="0">
                <a:solidFill>
                  <a:schemeClr val="accent1"/>
                </a:solidFill>
                <a:latin typeface="+mn-lt"/>
                <a:ea typeface="+mn-ea"/>
                <a:cs typeface="+mn-cs"/>
              </a:rPr>
              <a:t>	</a:t>
            </a:r>
            <a:endParaRPr lang="fr-FR" sz="2000" b="1" kern="1200" dirty="0">
              <a:solidFill>
                <a:schemeClr val="tx1"/>
              </a:solidFill>
              <a:latin typeface="+mn-lt"/>
              <a:ea typeface="+mn-ea"/>
              <a:cs typeface="+mn-cs"/>
            </a:endParaRPr>
          </a:p>
        </p:txBody>
      </p:sp>
      <p:sp>
        <p:nvSpPr>
          <p:cNvPr id="8" name="Rectangle 7">
            <a:extLst>
              <a:ext uri="{FF2B5EF4-FFF2-40B4-BE49-F238E27FC236}">
                <a16:creationId xmlns:a16="http://schemas.microsoft.com/office/drawing/2014/main" id="{73F8D2C9-64DF-BA86-5484-C36B9D54FFD5}"/>
              </a:ext>
            </a:extLst>
          </p:cNvPr>
          <p:cNvSpPr/>
          <p:nvPr/>
        </p:nvSpPr>
        <p:spPr>
          <a:xfrm>
            <a:off x="219708" y="4035488"/>
            <a:ext cx="11752584" cy="924662"/>
          </a:xfrm>
          <a:prstGeom prst="rect">
            <a:avLst/>
          </a:prstGeom>
          <a:solidFill>
            <a:schemeClr val="accent3">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buClr>
                <a:schemeClr val="accent1"/>
              </a:buClr>
            </a:pPr>
            <a:r>
              <a:rPr lang="en-US" sz="2000" b="1" dirty="0">
                <a:solidFill>
                  <a:schemeClr val="accent1"/>
                </a:solidFill>
              </a:rPr>
              <a:t>   3. </a:t>
            </a:r>
            <a:r>
              <a:rPr lang="fr-FR" sz="2000" b="1" dirty="0">
                <a:solidFill>
                  <a:schemeClr val="tx1"/>
                </a:solidFill>
              </a:rPr>
              <a:t>Garder le plus longtemps possible le travail en structure et mode projet</a:t>
            </a:r>
          </a:p>
        </p:txBody>
      </p:sp>
      <p:sp>
        <p:nvSpPr>
          <p:cNvPr id="9" name="Rectangle 8">
            <a:extLst>
              <a:ext uri="{FF2B5EF4-FFF2-40B4-BE49-F238E27FC236}">
                <a16:creationId xmlns:a16="http://schemas.microsoft.com/office/drawing/2014/main" id="{F5159FAF-8E73-FEBB-8284-98A0CF683074}"/>
              </a:ext>
            </a:extLst>
          </p:cNvPr>
          <p:cNvSpPr/>
          <p:nvPr/>
        </p:nvSpPr>
        <p:spPr>
          <a:xfrm>
            <a:off x="219708" y="6126242"/>
            <a:ext cx="11752584" cy="668389"/>
          </a:xfrm>
          <a:prstGeom prst="rect">
            <a:avLst/>
          </a:prstGeom>
          <a:solidFill>
            <a:schemeClr val="accent5">
              <a:lumMod val="40000"/>
              <a:lumOff val="6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buClr>
                <a:schemeClr val="accent1"/>
              </a:buClr>
            </a:pPr>
            <a:r>
              <a:rPr lang="en-US" sz="2000" b="1" dirty="0">
                <a:solidFill>
                  <a:schemeClr val="accent1"/>
                </a:solidFill>
              </a:rPr>
              <a:t>   5</a:t>
            </a:r>
            <a:r>
              <a:rPr lang="en-US" sz="2000" b="1" kern="1200" noProof="0" dirty="0">
                <a:solidFill>
                  <a:schemeClr val="accent1"/>
                </a:solidFill>
                <a:latin typeface="+mn-lt"/>
                <a:ea typeface="+mn-ea"/>
                <a:cs typeface="+mn-cs"/>
              </a:rPr>
              <a:t>. </a:t>
            </a:r>
            <a:r>
              <a:rPr lang="fr-FR" sz="2000" b="1" kern="1200" dirty="0">
                <a:solidFill>
                  <a:schemeClr val="tx1"/>
                </a:solidFill>
                <a:latin typeface="+mn-lt"/>
                <a:ea typeface="+mn-ea"/>
                <a:cs typeface="+mn-cs"/>
              </a:rPr>
              <a:t>Adopter une communication innovante </a:t>
            </a:r>
          </a:p>
        </p:txBody>
      </p:sp>
      <p:sp>
        <p:nvSpPr>
          <p:cNvPr id="10" name="Rectangle 9">
            <a:extLst>
              <a:ext uri="{FF2B5EF4-FFF2-40B4-BE49-F238E27FC236}">
                <a16:creationId xmlns:a16="http://schemas.microsoft.com/office/drawing/2014/main" id="{9BC9F473-ADE3-CEC7-8788-9FDEDF77EAC4}"/>
              </a:ext>
            </a:extLst>
          </p:cNvPr>
          <p:cNvSpPr/>
          <p:nvPr/>
        </p:nvSpPr>
        <p:spPr>
          <a:xfrm>
            <a:off x="219708" y="1825625"/>
            <a:ext cx="11752584" cy="924662"/>
          </a:xfrm>
          <a:prstGeom prst="rect">
            <a:avLst/>
          </a:prstGeom>
          <a:solidFill>
            <a:schemeClr val="accent5">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buClr>
                <a:schemeClr val="accent1"/>
              </a:buClr>
            </a:pPr>
            <a:r>
              <a:rPr lang="fr-FR" sz="2000" b="1" kern="1200" dirty="0">
                <a:solidFill>
                  <a:schemeClr val="accent1"/>
                </a:solidFill>
                <a:latin typeface="+mn-lt"/>
                <a:ea typeface="+mn-ea"/>
                <a:cs typeface="+mn-cs"/>
              </a:rPr>
              <a:t>   1. </a:t>
            </a:r>
            <a:r>
              <a:rPr lang="fr-FR" sz="2000" b="1" dirty="0">
                <a:solidFill>
                  <a:schemeClr val="tx1"/>
                </a:solidFill>
              </a:rPr>
              <a:t>Prendre toute la dimension des exigences de la nouvelle culture de gestion à promouvoir </a:t>
            </a:r>
            <a:endParaRPr lang="fr-FR" sz="2000" b="1" kern="1200" dirty="0">
              <a:solidFill>
                <a:schemeClr val="tx1"/>
              </a:solidFill>
              <a:latin typeface="+mn-lt"/>
              <a:ea typeface="+mn-ea"/>
              <a:cs typeface="+mn-cs"/>
            </a:endParaRPr>
          </a:p>
        </p:txBody>
      </p:sp>
    </p:spTree>
    <p:extLst>
      <p:ext uri="{BB962C8B-B14F-4D97-AF65-F5344CB8AC3E}">
        <p14:creationId xmlns:p14="http://schemas.microsoft.com/office/powerpoint/2010/main" val="1640068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838199" y="365125"/>
            <a:ext cx="10738449" cy="1325563"/>
          </a:xfrm>
        </p:spPr>
        <p:txBody>
          <a:bodyPr>
            <a:normAutofit fontScale="90000"/>
          </a:bodyPr>
          <a:lstStyle/>
          <a:p>
            <a:r>
              <a:rPr lang="fr-FR" dirty="0">
                <a:latin typeface="Arial" panose="020B0604020202020204" pitchFamily="34" charset="0"/>
                <a:cs typeface="Arial" panose="020B0604020202020204" pitchFamily="34" charset="0"/>
              </a:rPr>
              <a:t>1. Prendre toute la dimension des exigences de la nouvelle culture de gestion à promouvoir </a:t>
            </a:r>
            <a:endParaRPr lang="en-US" dirty="0">
              <a:latin typeface="Arial" panose="020B0604020202020204" pitchFamily="34" charset="0"/>
              <a:cs typeface="Arial" panose="020B0604020202020204" pitchFamily="34" charset="0"/>
            </a:endParaRPr>
          </a:p>
        </p:txBody>
      </p:sp>
      <p:sp>
        <p:nvSpPr>
          <p:cNvPr id="12" name="Espace réservé du contenu 11">
            <a:extLst>
              <a:ext uri="{FF2B5EF4-FFF2-40B4-BE49-F238E27FC236}">
                <a16:creationId xmlns:a16="http://schemas.microsoft.com/office/drawing/2014/main" id="{22FB5B50-2B04-59E9-9C01-F09579AD5E14}"/>
              </a:ext>
            </a:extLst>
          </p:cNvPr>
          <p:cNvSpPr>
            <a:spLocks noGrp="1"/>
          </p:cNvSpPr>
          <p:nvPr>
            <p:ph idx="1"/>
          </p:nvPr>
        </p:nvSpPr>
        <p:spPr/>
        <p:txBody>
          <a:bodyPr/>
          <a:lstStyle/>
          <a:p>
            <a:pPr marL="0" indent="0" algn="ctr">
              <a:buNone/>
            </a:pPr>
            <a:r>
              <a:rPr lang="fr-FR" sz="2800" dirty="0">
                <a:latin typeface="Arial" panose="020B0604020202020204" pitchFamily="34" charset="0"/>
                <a:cs typeface="Arial" panose="020B0604020202020204" pitchFamily="34" charset="0"/>
              </a:rPr>
              <a:t>Les actions concrètes :</a:t>
            </a:r>
          </a:p>
        </p:txBody>
      </p:sp>
      <p:graphicFrame>
        <p:nvGraphicFramePr>
          <p:cNvPr id="13" name="Diagramme 12">
            <a:extLst>
              <a:ext uri="{FF2B5EF4-FFF2-40B4-BE49-F238E27FC236}">
                <a16:creationId xmlns:a16="http://schemas.microsoft.com/office/drawing/2014/main" id="{241B4CD9-A6BA-DEE9-0F3C-CC5DE15070E2}"/>
              </a:ext>
            </a:extLst>
          </p:cNvPr>
          <p:cNvGraphicFramePr/>
          <p:nvPr>
            <p:extLst>
              <p:ext uri="{D42A27DB-BD31-4B8C-83A1-F6EECF244321}">
                <p14:modId xmlns:p14="http://schemas.microsoft.com/office/powerpoint/2010/main" val="4291578303"/>
              </p:ext>
            </p:extLst>
          </p:nvPr>
        </p:nvGraphicFramePr>
        <p:xfrm>
          <a:off x="35223" y="1825625"/>
          <a:ext cx="12344400" cy="530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816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838199" y="365125"/>
            <a:ext cx="10738449" cy="1325563"/>
          </a:xfrm>
        </p:spPr>
        <p:txBody>
          <a:bodyPr>
            <a:normAutofit/>
          </a:bodyPr>
          <a:lstStyle/>
          <a:p>
            <a:r>
              <a:rPr lang="fr-FR" dirty="0">
                <a:latin typeface="Arial" panose="020B0604020202020204" pitchFamily="34" charset="0"/>
                <a:cs typeface="Arial" panose="020B0604020202020204" pitchFamily="34" charset="0"/>
              </a:rPr>
              <a:t>2. S’intéresser beaucoup plus aux acteurs parties prenantes </a:t>
            </a:r>
            <a:endParaRPr lang="en-US" dirty="0">
              <a:latin typeface="Arial" panose="020B0604020202020204" pitchFamily="34" charset="0"/>
              <a:cs typeface="Arial" panose="020B0604020202020204" pitchFamily="34" charset="0"/>
            </a:endParaRPr>
          </a:p>
        </p:txBody>
      </p:sp>
      <p:sp>
        <p:nvSpPr>
          <p:cNvPr id="12" name="Espace réservé du contenu 11">
            <a:extLst>
              <a:ext uri="{FF2B5EF4-FFF2-40B4-BE49-F238E27FC236}">
                <a16:creationId xmlns:a16="http://schemas.microsoft.com/office/drawing/2014/main" id="{22FB5B50-2B04-59E9-9C01-F09579AD5E14}"/>
              </a:ext>
            </a:extLst>
          </p:cNvPr>
          <p:cNvSpPr>
            <a:spLocks noGrp="1"/>
          </p:cNvSpPr>
          <p:nvPr>
            <p:ph idx="1"/>
          </p:nvPr>
        </p:nvSpPr>
        <p:spPr/>
        <p:txBody>
          <a:bodyPr/>
          <a:lstStyle/>
          <a:p>
            <a:pPr marL="0" indent="0" algn="ctr">
              <a:buNone/>
            </a:pPr>
            <a:r>
              <a:rPr lang="fr-FR" sz="2800" dirty="0">
                <a:latin typeface="Arial" panose="020B0604020202020204" pitchFamily="34" charset="0"/>
                <a:cs typeface="Arial" panose="020B0604020202020204" pitchFamily="34" charset="0"/>
              </a:rPr>
              <a:t>Les actions concrètes :</a:t>
            </a:r>
          </a:p>
        </p:txBody>
      </p:sp>
      <p:graphicFrame>
        <p:nvGraphicFramePr>
          <p:cNvPr id="3" name="Diagramme 2">
            <a:extLst>
              <a:ext uri="{FF2B5EF4-FFF2-40B4-BE49-F238E27FC236}">
                <a16:creationId xmlns:a16="http://schemas.microsoft.com/office/drawing/2014/main" id="{C7BAE78B-636D-C0EB-E183-80B1FE472E51}"/>
              </a:ext>
            </a:extLst>
          </p:cNvPr>
          <p:cNvGraphicFramePr/>
          <p:nvPr>
            <p:extLst>
              <p:ext uri="{D42A27DB-BD31-4B8C-83A1-F6EECF244321}">
                <p14:modId xmlns:p14="http://schemas.microsoft.com/office/powerpoint/2010/main" val="2218816612"/>
              </p:ext>
            </p:extLst>
          </p:nvPr>
        </p:nvGraphicFramePr>
        <p:xfrm>
          <a:off x="111423" y="1478714"/>
          <a:ext cx="12192000" cy="5045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0743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838199" y="365125"/>
            <a:ext cx="10738449" cy="1325563"/>
          </a:xfrm>
        </p:spPr>
        <p:txBody>
          <a:bodyPr>
            <a:normAutofit/>
          </a:bodyPr>
          <a:lstStyle/>
          <a:p>
            <a:r>
              <a:rPr lang="fr-FR" dirty="0">
                <a:latin typeface="Arial" panose="020B0604020202020204" pitchFamily="34" charset="0"/>
                <a:cs typeface="Arial" panose="020B0604020202020204" pitchFamily="34" charset="0"/>
              </a:rPr>
              <a:t>3. Garder le plus longtemps possible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le travail en structure et mode projet</a:t>
            </a:r>
            <a:endParaRPr lang="en-US" dirty="0">
              <a:latin typeface="Arial" panose="020B0604020202020204" pitchFamily="34" charset="0"/>
              <a:cs typeface="Arial" panose="020B0604020202020204" pitchFamily="34" charset="0"/>
            </a:endParaRPr>
          </a:p>
        </p:txBody>
      </p:sp>
      <p:sp>
        <p:nvSpPr>
          <p:cNvPr id="12" name="Espace réservé du contenu 11">
            <a:extLst>
              <a:ext uri="{FF2B5EF4-FFF2-40B4-BE49-F238E27FC236}">
                <a16:creationId xmlns:a16="http://schemas.microsoft.com/office/drawing/2014/main" id="{22FB5B50-2B04-59E9-9C01-F09579AD5E14}"/>
              </a:ext>
            </a:extLst>
          </p:cNvPr>
          <p:cNvSpPr>
            <a:spLocks noGrp="1"/>
          </p:cNvSpPr>
          <p:nvPr>
            <p:ph idx="1"/>
          </p:nvPr>
        </p:nvSpPr>
        <p:spPr/>
        <p:txBody>
          <a:bodyPr/>
          <a:lstStyle/>
          <a:p>
            <a:pPr marL="0" indent="0" algn="ctr">
              <a:buNone/>
            </a:pPr>
            <a:r>
              <a:rPr lang="fr-FR" sz="2800" dirty="0">
                <a:latin typeface="Arial" panose="020B0604020202020204" pitchFamily="34" charset="0"/>
                <a:cs typeface="Arial" panose="020B0604020202020204" pitchFamily="34" charset="0"/>
              </a:rPr>
              <a:t>Les actions concrètes :</a:t>
            </a:r>
          </a:p>
        </p:txBody>
      </p:sp>
      <p:graphicFrame>
        <p:nvGraphicFramePr>
          <p:cNvPr id="4" name="Diagramme 3">
            <a:extLst>
              <a:ext uri="{FF2B5EF4-FFF2-40B4-BE49-F238E27FC236}">
                <a16:creationId xmlns:a16="http://schemas.microsoft.com/office/drawing/2014/main" id="{B44B2592-947C-DC60-3D16-44B52B45F654}"/>
              </a:ext>
            </a:extLst>
          </p:cNvPr>
          <p:cNvGraphicFramePr/>
          <p:nvPr>
            <p:extLst>
              <p:ext uri="{D42A27DB-BD31-4B8C-83A1-F6EECF244321}">
                <p14:modId xmlns:p14="http://schemas.microsoft.com/office/powerpoint/2010/main" val="1696114064"/>
              </p:ext>
            </p:extLst>
          </p:nvPr>
        </p:nvGraphicFramePr>
        <p:xfrm>
          <a:off x="160644" y="1690688"/>
          <a:ext cx="11582399" cy="4835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704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838199" y="365125"/>
            <a:ext cx="10738449" cy="1325563"/>
          </a:xfrm>
        </p:spPr>
        <p:txBody>
          <a:bodyPr>
            <a:normAutofit fontScale="90000"/>
          </a:bodyPr>
          <a:lstStyle/>
          <a:p>
            <a:r>
              <a:rPr lang="fr-FR" dirty="0">
                <a:latin typeface="Arial" panose="020B0604020202020204" pitchFamily="34" charset="0"/>
                <a:cs typeface="Arial" panose="020B0604020202020204" pitchFamily="34" charset="0"/>
              </a:rPr>
              <a:t>4. Mettre les bénéficiaires au cœur de la démarche : Autorités politiques - Parlement - OSC -  Contribuables – Citoyens </a:t>
            </a:r>
            <a:endParaRPr lang="en-US" dirty="0">
              <a:latin typeface="Arial" panose="020B0604020202020204" pitchFamily="34" charset="0"/>
              <a:cs typeface="Arial" panose="020B0604020202020204" pitchFamily="34" charset="0"/>
            </a:endParaRPr>
          </a:p>
        </p:txBody>
      </p:sp>
      <p:sp>
        <p:nvSpPr>
          <p:cNvPr id="12" name="Espace réservé du contenu 11">
            <a:extLst>
              <a:ext uri="{FF2B5EF4-FFF2-40B4-BE49-F238E27FC236}">
                <a16:creationId xmlns:a16="http://schemas.microsoft.com/office/drawing/2014/main" id="{22FB5B50-2B04-59E9-9C01-F09579AD5E14}"/>
              </a:ext>
            </a:extLst>
          </p:cNvPr>
          <p:cNvSpPr>
            <a:spLocks noGrp="1"/>
          </p:cNvSpPr>
          <p:nvPr>
            <p:ph idx="1"/>
          </p:nvPr>
        </p:nvSpPr>
        <p:spPr/>
        <p:txBody>
          <a:bodyPr/>
          <a:lstStyle/>
          <a:p>
            <a:pPr marL="0" indent="0" algn="ctr">
              <a:buNone/>
            </a:pPr>
            <a:r>
              <a:rPr lang="fr-FR" sz="2800" dirty="0">
                <a:latin typeface="Arial" panose="020B0604020202020204" pitchFamily="34" charset="0"/>
                <a:cs typeface="Arial" panose="020B0604020202020204" pitchFamily="34" charset="0"/>
              </a:rPr>
              <a:t>Les actions concrètes :</a:t>
            </a:r>
          </a:p>
        </p:txBody>
      </p:sp>
      <p:graphicFrame>
        <p:nvGraphicFramePr>
          <p:cNvPr id="3" name="Diagramme 2">
            <a:extLst>
              <a:ext uri="{FF2B5EF4-FFF2-40B4-BE49-F238E27FC236}">
                <a16:creationId xmlns:a16="http://schemas.microsoft.com/office/drawing/2014/main" id="{C6D95116-4208-EED6-3DEA-46B4F900EAFB}"/>
              </a:ext>
            </a:extLst>
          </p:cNvPr>
          <p:cNvGraphicFramePr/>
          <p:nvPr>
            <p:extLst>
              <p:ext uri="{D42A27DB-BD31-4B8C-83A1-F6EECF244321}">
                <p14:modId xmlns:p14="http://schemas.microsoft.com/office/powerpoint/2010/main" val="182775756"/>
              </p:ext>
            </p:extLst>
          </p:nvPr>
        </p:nvGraphicFramePr>
        <p:xfrm>
          <a:off x="262096" y="2317565"/>
          <a:ext cx="11667807" cy="4175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6579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838199" y="365125"/>
            <a:ext cx="10738449" cy="1325563"/>
          </a:xfrm>
        </p:spPr>
        <p:txBody>
          <a:bodyPr>
            <a:normAutofit/>
          </a:bodyPr>
          <a:lstStyle/>
          <a:p>
            <a:r>
              <a:rPr lang="fr-FR" dirty="0">
                <a:latin typeface="Arial" panose="020B0604020202020204" pitchFamily="34" charset="0"/>
                <a:cs typeface="Arial" panose="020B0604020202020204" pitchFamily="34" charset="0"/>
              </a:rPr>
              <a:t>5. Adopter une communication innovante </a:t>
            </a:r>
            <a:endParaRPr lang="en-US" dirty="0">
              <a:latin typeface="Arial" panose="020B0604020202020204" pitchFamily="34" charset="0"/>
              <a:cs typeface="Arial" panose="020B0604020202020204" pitchFamily="34" charset="0"/>
            </a:endParaRPr>
          </a:p>
        </p:txBody>
      </p:sp>
      <p:sp>
        <p:nvSpPr>
          <p:cNvPr id="12" name="Espace réservé du contenu 11">
            <a:extLst>
              <a:ext uri="{FF2B5EF4-FFF2-40B4-BE49-F238E27FC236}">
                <a16:creationId xmlns:a16="http://schemas.microsoft.com/office/drawing/2014/main" id="{22FB5B50-2B04-59E9-9C01-F09579AD5E14}"/>
              </a:ext>
            </a:extLst>
          </p:cNvPr>
          <p:cNvSpPr>
            <a:spLocks noGrp="1"/>
          </p:cNvSpPr>
          <p:nvPr>
            <p:ph idx="1"/>
          </p:nvPr>
        </p:nvSpPr>
        <p:spPr/>
        <p:txBody>
          <a:bodyPr/>
          <a:lstStyle/>
          <a:p>
            <a:pPr marL="0" indent="0" algn="ctr">
              <a:buNone/>
            </a:pPr>
            <a:r>
              <a:rPr lang="fr-FR" sz="2800" dirty="0">
                <a:latin typeface="Arial" panose="020B0604020202020204" pitchFamily="34" charset="0"/>
                <a:cs typeface="Arial" panose="020B0604020202020204" pitchFamily="34" charset="0"/>
              </a:rPr>
              <a:t>Les actions concrètes :</a:t>
            </a:r>
          </a:p>
        </p:txBody>
      </p:sp>
      <p:sp>
        <p:nvSpPr>
          <p:cNvPr id="6" name="Rectangle 5">
            <a:extLst>
              <a:ext uri="{FF2B5EF4-FFF2-40B4-BE49-F238E27FC236}">
                <a16:creationId xmlns:a16="http://schemas.microsoft.com/office/drawing/2014/main" id="{CBC5E75D-1C2F-45A8-3171-5FF792F9FC69}"/>
              </a:ext>
            </a:extLst>
          </p:cNvPr>
          <p:cNvSpPr/>
          <p:nvPr/>
        </p:nvSpPr>
        <p:spPr>
          <a:xfrm>
            <a:off x="384016" y="2300017"/>
            <a:ext cx="11423967" cy="430102"/>
          </a:xfrm>
          <a:prstGeom prst="rect">
            <a:avLst/>
          </a:prstGeom>
          <a:solidFill>
            <a:schemeClr val="tx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342900" indent="-342900">
              <a:buClr>
                <a:schemeClr val="accent1"/>
              </a:buClr>
              <a:buFont typeface="Wingdings" panose="05000000000000000000" pitchFamily="2" charset="2"/>
              <a:buChar char="§"/>
            </a:pPr>
            <a:r>
              <a:rPr lang="fr-FR" sz="2000" b="0" dirty="0">
                <a:solidFill>
                  <a:schemeClr val="tx1"/>
                </a:solidFill>
              </a:rPr>
              <a:t>Adopter un intitulé communiquant pour la réforme  </a:t>
            </a:r>
          </a:p>
        </p:txBody>
      </p:sp>
      <p:sp>
        <p:nvSpPr>
          <p:cNvPr id="7" name="Rectangle 6">
            <a:extLst>
              <a:ext uri="{FF2B5EF4-FFF2-40B4-BE49-F238E27FC236}">
                <a16:creationId xmlns:a16="http://schemas.microsoft.com/office/drawing/2014/main" id="{1A8FD92A-CCD5-BF25-06D3-AD059BFD602C}"/>
              </a:ext>
            </a:extLst>
          </p:cNvPr>
          <p:cNvSpPr/>
          <p:nvPr/>
        </p:nvSpPr>
        <p:spPr>
          <a:xfrm>
            <a:off x="384019" y="2843912"/>
            <a:ext cx="11423967" cy="415626"/>
          </a:xfrm>
          <a:prstGeom prst="rect">
            <a:avLst/>
          </a:prstGeom>
          <a:solidFill>
            <a:schemeClr val="accent5">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342900" indent="-342900">
              <a:buClr>
                <a:schemeClr val="accent1"/>
              </a:buClr>
              <a:buFont typeface="Wingdings" panose="05000000000000000000" pitchFamily="2" charset="2"/>
              <a:buChar char="§"/>
            </a:pPr>
            <a:r>
              <a:rPr lang="fr-FR" sz="2000" b="0" dirty="0">
                <a:solidFill>
                  <a:schemeClr val="tx1"/>
                </a:solidFill>
              </a:rPr>
              <a:t>Mettre sur pied un vaste réseau fortement animé de relais dans les structures</a:t>
            </a:r>
            <a:r>
              <a:rPr lang="fr-FR" sz="2000" dirty="0">
                <a:solidFill>
                  <a:schemeClr val="tx1"/>
                </a:solidFill>
              </a:rPr>
              <a:t> centrale et déconcentrées</a:t>
            </a:r>
            <a:r>
              <a:rPr lang="fr-FR" sz="2000" b="0" dirty="0">
                <a:solidFill>
                  <a:schemeClr val="tx1"/>
                </a:solidFill>
              </a:rPr>
              <a:t> </a:t>
            </a:r>
          </a:p>
        </p:txBody>
      </p:sp>
      <p:sp>
        <p:nvSpPr>
          <p:cNvPr id="8" name="Rectangle 7">
            <a:extLst>
              <a:ext uri="{FF2B5EF4-FFF2-40B4-BE49-F238E27FC236}">
                <a16:creationId xmlns:a16="http://schemas.microsoft.com/office/drawing/2014/main" id="{C7D8CFB0-286D-AA07-C25A-F5D96F2CA26E}"/>
              </a:ext>
            </a:extLst>
          </p:cNvPr>
          <p:cNvSpPr/>
          <p:nvPr/>
        </p:nvSpPr>
        <p:spPr>
          <a:xfrm>
            <a:off x="384016" y="4806752"/>
            <a:ext cx="11423967" cy="694805"/>
          </a:xfrm>
          <a:prstGeom prst="rect">
            <a:avLst/>
          </a:prstGeom>
          <a:solidFill>
            <a:schemeClr val="tx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285750" indent="-285750">
              <a:buClr>
                <a:schemeClr val="accent3"/>
              </a:buClr>
              <a:buFont typeface="Wingdings" panose="05000000000000000000" pitchFamily="2" charset="2"/>
              <a:buChar char="§"/>
            </a:pPr>
            <a:r>
              <a:rPr lang="fr-FR" sz="2000" b="0" dirty="0">
                <a:solidFill>
                  <a:schemeClr val="tx1"/>
                </a:solidFill>
              </a:rPr>
              <a:t>Montrer le lien entre les améliorations apportées au système de gestion budgétaire et </a:t>
            </a:r>
            <a:br>
              <a:rPr lang="fr-FR" sz="2000" b="0" dirty="0">
                <a:solidFill>
                  <a:schemeClr val="tx1"/>
                </a:solidFill>
              </a:rPr>
            </a:br>
            <a:r>
              <a:rPr lang="fr-FR" sz="2000" b="0" dirty="0">
                <a:solidFill>
                  <a:schemeClr val="tx1"/>
                </a:solidFill>
              </a:rPr>
              <a:t>les apports des remontées, des échanges et des réflexions générés par le dispositif de communication. </a:t>
            </a:r>
          </a:p>
        </p:txBody>
      </p:sp>
      <p:sp>
        <p:nvSpPr>
          <p:cNvPr id="9" name="Rectangle 8">
            <a:extLst>
              <a:ext uri="{FF2B5EF4-FFF2-40B4-BE49-F238E27FC236}">
                <a16:creationId xmlns:a16="http://schemas.microsoft.com/office/drawing/2014/main" id="{010F1BB6-EBF5-2F2B-43E9-8A08EC626A02}"/>
              </a:ext>
            </a:extLst>
          </p:cNvPr>
          <p:cNvSpPr/>
          <p:nvPr/>
        </p:nvSpPr>
        <p:spPr>
          <a:xfrm>
            <a:off x="384016" y="5615349"/>
            <a:ext cx="11423967" cy="696938"/>
          </a:xfrm>
          <a:prstGeom prst="rect">
            <a:avLst/>
          </a:prstGeom>
          <a:solidFill>
            <a:schemeClr val="accent5">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285750" indent="-285750">
              <a:buClr>
                <a:schemeClr val="accent3"/>
              </a:buClr>
              <a:buFont typeface="Wingdings" panose="05000000000000000000" pitchFamily="2" charset="2"/>
              <a:buChar char="§"/>
            </a:pPr>
            <a:r>
              <a:rPr lang="fr-FR" sz="2000" b="0" dirty="0">
                <a:solidFill>
                  <a:schemeClr val="tx1"/>
                </a:solidFill>
              </a:rPr>
              <a:t>Développer une communication valorisant les performances de gestion des managers – gestionnaires et de leurs équipes </a:t>
            </a:r>
          </a:p>
        </p:txBody>
      </p:sp>
      <p:sp>
        <p:nvSpPr>
          <p:cNvPr id="10" name="Rectangle 9">
            <a:extLst>
              <a:ext uri="{FF2B5EF4-FFF2-40B4-BE49-F238E27FC236}">
                <a16:creationId xmlns:a16="http://schemas.microsoft.com/office/drawing/2014/main" id="{B9096308-47C1-F499-B765-9E23A57D448A}"/>
              </a:ext>
            </a:extLst>
          </p:cNvPr>
          <p:cNvSpPr/>
          <p:nvPr/>
        </p:nvSpPr>
        <p:spPr>
          <a:xfrm>
            <a:off x="384019" y="4328945"/>
            <a:ext cx="11423967" cy="364014"/>
          </a:xfrm>
          <a:prstGeom prst="rect">
            <a:avLst/>
          </a:prstGeom>
          <a:solidFill>
            <a:schemeClr val="accent5">
              <a:lumMod val="20000"/>
              <a:lumOff val="80000"/>
            </a:schemeClr>
          </a:solidFill>
          <a:ln>
            <a:solidFill>
              <a:schemeClr val="accent5">
                <a:lumMod val="20000"/>
                <a:lumOff val="80000"/>
              </a:schemeClr>
            </a:solidFill>
          </a:ln>
        </p:spPr>
        <p:style>
          <a:lnRef idx="0">
            <a:schemeClr val="accent1"/>
          </a:lnRef>
          <a:fillRef idx="1">
            <a:schemeClr val="accent1"/>
          </a:fillRef>
          <a:effectRef idx="0">
            <a:schemeClr val="dk1"/>
          </a:effectRef>
          <a:fontRef idx="minor">
            <a:schemeClr val="lt1"/>
          </a:fontRef>
        </p:style>
        <p:txBody>
          <a:bodyPr rtlCol="0" anchor="ctr"/>
          <a:lstStyle/>
          <a:p>
            <a:pPr marL="285750" indent="-285750">
              <a:buClr>
                <a:schemeClr val="accent3"/>
              </a:buClr>
              <a:buFont typeface="Wingdings" panose="05000000000000000000" pitchFamily="2" charset="2"/>
              <a:buChar char="§"/>
            </a:pPr>
            <a:r>
              <a:rPr lang="fr-FR" sz="2000" b="0" dirty="0">
                <a:solidFill>
                  <a:schemeClr val="tx1"/>
                </a:solidFill>
              </a:rPr>
              <a:t>Développer une communication principalement alimentée par les praticiens de la GBO eux-mêmes </a:t>
            </a:r>
          </a:p>
        </p:txBody>
      </p:sp>
      <p:sp>
        <p:nvSpPr>
          <p:cNvPr id="11" name="Rectangle 10">
            <a:extLst>
              <a:ext uri="{FF2B5EF4-FFF2-40B4-BE49-F238E27FC236}">
                <a16:creationId xmlns:a16="http://schemas.microsoft.com/office/drawing/2014/main" id="{D0417F62-1AEC-FDF3-929E-D947E8355D16}"/>
              </a:ext>
            </a:extLst>
          </p:cNvPr>
          <p:cNvSpPr/>
          <p:nvPr/>
        </p:nvSpPr>
        <p:spPr>
          <a:xfrm>
            <a:off x="384017" y="3851138"/>
            <a:ext cx="11423967" cy="364014"/>
          </a:xfrm>
          <a:prstGeom prst="rect">
            <a:avLst/>
          </a:prstGeom>
          <a:solidFill>
            <a:schemeClr val="tx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285750" indent="-285750">
              <a:buClr>
                <a:schemeClr val="accent3"/>
              </a:buClr>
              <a:buFont typeface="Wingdings" panose="05000000000000000000" pitchFamily="2" charset="2"/>
              <a:buChar char="§"/>
            </a:pPr>
            <a:r>
              <a:rPr lang="fr-FR" sz="2000" b="0" dirty="0">
                <a:solidFill>
                  <a:schemeClr val="tx1"/>
                </a:solidFill>
              </a:rPr>
              <a:t>Développer une communication d’accès facile voire ludique sur la réforme </a:t>
            </a:r>
          </a:p>
        </p:txBody>
      </p:sp>
      <p:sp>
        <p:nvSpPr>
          <p:cNvPr id="13" name="Rectangle 12">
            <a:extLst>
              <a:ext uri="{FF2B5EF4-FFF2-40B4-BE49-F238E27FC236}">
                <a16:creationId xmlns:a16="http://schemas.microsoft.com/office/drawing/2014/main" id="{05638FD9-0ABD-7DFD-4F4E-4F29BA571AF1}"/>
              </a:ext>
            </a:extLst>
          </p:cNvPr>
          <p:cNvSpPr/>
          <p:nvPr/>
        </p:nvSpPr>
        <p:spPr>
          <a:xfrm>
            <a:off x="384019" y="3373331"/>
            <a:ext cx="11423967" cy="364014"/>
          </a:xfrm>
          <a:prstGeom prst="rect">
            <a:avLst/>
          </a:prstGeom>
          <a:solidFill>
            <a:schemeClr val="accent1">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285750" indent="-285750">
              <a:buClr>
                <a:schemeClr val="accent3"/>
              </a:buClr>
              <a:buFont typeface="Wingdings" panose="05000000000000000000" pitchFamily="2" charset="2"/>
              <a:buChar char="§"/>
            </a:pPr>
            <a:r>
              <a:rPr lang="fr-FR" sz="2000" b="0" dirty="0">
                <a:solidFill>
                  <a:schemeClr val="tx1"/>
                </a:solidFill>
              </a:rPr>
              <a:t>Utiliser dans la durée tous les vecteurs de communication </a:t>
            </a:r>
          </a:p>
        </p:txBody>
      </p:sp>
    </p:spTree>
    <p:extLst>
      <p:ext uri="{BB962C8B-B14F-4D97-AF65-F5344CB8AC3E}">
        <p14:creationId xmlns:p14="http://schemas.microsoft.com/office/powerpoint/2010/main" val="4148899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white lines and a blue background&#10;&#10;Description automatically generated">
            <a:extLst>
              <a:ext uri="{FF2B5EF4-FFF2-40B4-BE49-F238E27FC236}">
                <a16:creationId xmlns:a16="http://schemas.microsoft.com/office/drawing/2014/main" id="{A6629E75-F29B-2CFB-0D58-96BA2D475444}"/>
              </a:ext>
            </a:extLst>
          </p:cNvPr>
          <p:cNvPicPr>
            <a:picLocks noChangeAspect="1"/>
          </p:cNvPicPr>
          <p:nvPr/>
        </p:nvPicPr>
        <p:blipFill>
          <a:blip r:embed="rId2"/>
          <a:stretch>
            <a:fillRect/>
          </a:stretch>
        </p:blipFill>
        <p:spPr>
          <a:xfrm>
            <a:off x="3836458" y="431800"/>
            <a:ext cx="4519083" cy="3666599"/>
          </a:xfrm>
          <a:prstGeom prst="rect">
            <a:avLst/>
          </a:prstGeom>
        </p:spPr>
      </p:pic>
      <p:sp>
        <p:nvSpPr>
          <p:cNvPr id="4" name="TextBox 3">
            <a:extLst>
              <a:ext uri="{FF2B5EF4-FFF2-40B4-BE49-F238E27FC236}">
                <a16:creationId xmlns:a16="http://schemas.microsoft.com/office/drawing/2014/main" id="{F7B0A771-6D9A-11AC-7B35-BF83BDBC32D3}"/>
              </a:ext>
            </a:extLst>
          </p:cNvPr>
          <p:cNvSpPr txBox="1"/>
          <p:nvPr/>
        </p:nvSpPr>
        <p:spPr>
          <a:xfrm>
            <a:off x="1896533" y="4707467"/>
            <a:ext cx="8398935" cy="646331"/>
          </a:xfrm>
          <a:prstGeom prst="rect">
            <a:avLst/>
          </a:prstGeom>
          <a:noFill/>
        </p:spPr>
        <p:txBody>
          <a:bodyPr wrap="square" rtlCol="0">
            <a:spAutoFit/>
          </a:bodyPr>
          <a:lstStyle/>
          <a:p>
            <a:pPr algn="ctr"/>
            <a:r>
              <a:rPr lang="en-US" sz="3600" dirty="0">
                <a:latin typeface="Arial Rounded MT Bold" panose="020F0704030504030204" pitchFamily="34" charset="77"/>
              </a:rPr>
              <a:t>MERCI POUR VOTRE ATTENTION</a:t>
            </a:r>
          </a:p>
        </p:txBody>
      </p:sp>
    </p:spTree>
    <p:extLst>
      <p:ext uri="{BB962C8B-B14F-4D97-AF65-F5344CB8AC3E}">
        <p14:creationId xmlns:p14="http://schemas.microsoft.com/office/powerpoint/2010/main" val="4096696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TotalTime>
  <Words>880</Words>
  <Application>Microsoft Macintosh PowerPoint</Application>
  <PresentationFormat>Widescreen</PresentationFormat>
  <Paragraphs>82</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Rounded MT Bold</vt:lpstr>
      <vt:lpstr>Calibri</vt:lpstr>
      <vt:lpstr>Calibri Light</vt:lpstr>
      <vt:lpstr>Wingdings</vt:lpstr>
      <vt:lpstr>Office Theme</vt:lpstr>
      <vt:lpstr>PowerPoint Presentation</vt:lpstr>
      <vt:lpstr>La problématique de départ et l’enjeu (1/2) </vt:lpstr>
      <vt:lpstr>Notre objectif : proposer 5 enseignements pour relever ce défi </vt:lpstr>
      <vt:lpstr>1. Prendre toute la dimension des exigences de la nouvelle culture de gestion à promouvoir </vt:lpstr>
      <vt:lpstr>2. S’intéresser beaucoup plus aux acteurs parties prenantes </vt:lpstr>
      <vt:lpstr>3. Garder le plus longtemps possible  le travail en structure et mode projet</vt:lpstr>
      <vt:lpstr>4. Mettre les bénéficiaires au cœur de la démarche : Autorités politiques - Parlement - OSC -  Contribuables – Citoyens </vt:lpstr>
      <vt:lpstr>5. Adopter une communication innovante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Fruchart</dc:creator>
  <cp:lastModifiedBy>Jerome Dendura</cp:lastModifiedBy>
  <cp:revision>8</cp:revision>
  <dcterms:created xsi:type="dcterms:W3CDTF">2023-11-05T21:43:48Z</dcterms:created>
  <dcterms:modified xsi:type="dcterms:W3CDTF">2023-11-21T09:20:01Z</dcterms:modified>
</cp:coreProperties>
</file>