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notesMasterIdLst>
    <p:notesMasterId r:id="rId9"/>
  </p:notesMasterIdLst>
  <p:sldIdLst>
    <p:sldId id="265" r:id="rId2"/>
    <p:sldId id="267" r:id="rId3"/>
    <p:sldId id="264" r:id="rId4"/>
    <p:sldId id="269" r:id="rId5"/>
    <p:sldId id="272" r:id="rId6"/>
    <p:sldId id="270" r:id="rId7"/>
    <p:sldId id="27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27" d="100"/>
          <a:sy n="127" d="100"/>
        </p:scale>
        <p:origin x="14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17D63-CE61-4B08-A72D-91804FBE0C93}"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fr-FR"/>
        </a:p>
      </dgm:t>
    </dgm:pt>
    <dgm:pt modelId="{14FD251A-9470-498C-8084-5E3C75C506B4}">
      <dgm:prSet custT="1">
        <dgm:style>
          <a:lnRef idx="2">
            <a:schemeClr val="accent5"/>
          </a:lnRef>
          <a:fillRef idx="1">
            <a:schemeClr val="lt1"/>
          </a:fillRef>
          <a:effectRef idx="0">
            <a:schemeClr val="accent5"/>
          </a:effectRef>
          <a:fontRef idx="minor">
            <a:schemeClr val="dk1"/>
          </a:fontRef>
        </dgm:style>
      </dgm:prSet>
      <dgm:spPr/>
      <dgm:t>
        <a:bodyPr/>
        <a:lstStyle/>
        <a:p>
          <a:pPr algn="just" rtl="0"/>
          <a:r>
            <a:rPr lang="fr-SN" sz="1200" b="1" dirty="0">
              <a:latin typeface="Arial" panose="020B0604020202020204" pitchFamily="34" charset="0"/>
              <a:cs typeface="Arial" panose="020B0604020202020204" pitchFamily="34" charset="0"/>
            </a:rPr>
            <a:t>Pandémie: rôle accru des institutions de contrôle chargés de favoriser la surveillance et la responsabilisation et de protéger l’intérêt de la société</a:t>
          </a:r>
          <a:endParaRPr lang="fr-FR" sz="1200" b="1" dirty="0">
            <a:latin typeface="Arial" panose="020B0604020202020204" pitchFamily="34" charset="0"/>
            <a:cs typeface="Arial" panose="020B0604020202020204" pitchFamily="34" charset="0"/>
          </a:endParaRPr>
        </a:p>
      </dgm:t>
    </dgm:pt>
    <dgm:pt modelId="{491DCF1B-D0A2-44FB-9855-F70FBF003DDF}" type="parTrans" cxnId="{877FBE38-B02A-4E4C-8D63-51A8CF1C10B3}">
      <dgm:prSet/>
      <dgm:spPr/>
      <dgm:t>
        <a:bodyPr/>
        <a:lstStyle/>
        <a:p>
          <a:pPr algn="just"/>
          <a:endParaRPr lang="fr-FR" sz="1200" b="1">
            <a:latin typeface="Arial" panose="020B0604020202020204" pitchFamily="34" charset="0"/>
            <a:cs typeface="Arial" panose="020B0604020202020204" pitchFamily="34" charset="0"/>
          </a:endParaRPr>
        </a:p>
      </dgm:t>
    </dgm:pt>
    <dgm:pt modelId="{4DE4409E-C06E-4105-BE80-DEFD4126056E}" type="sibTrans" cxnId="{877FBE38-B02A-4E4C-8D63-51A8CF1C10B3}">
      <dgm:prSet/>
      <dgm:spPr/>
      <dgm:t>
        <a:bodyPr/>
        <a:lstStyle/>
        <a:p>
          <a:pPr algn="just"/>
          <a:endParaRPr lang="fr-FR" sz="1200" b="1">
            <a:latin typeface="Arial" panose="020B0604020202020204" pitchFamily="34" charset="0"/>
            <a:cs typeface="Arial" panose="020B0604020202020204" pitchFamily="34" charset="0"/>
          </a:endParaRPr>
        </a:p>
      </dgm:t>
    </dgm:pt>
    <dgm:pt modelId="{49D5BA2A-7235-4689-8BD8-D9F89E728B21}">
      <dgm:prSet custT="1">
        <dgm:style>
          <a:lnRef idx="2">
            <a:schemeClr val="accent3"/>
          </a:lnRef>
          <a:fillRef idx="1">
            <a:schemeClr val="lt1"/>
          </a:fillRef>
          <a:effectRef idx="0">
            <a:schemeClr val="accent3"/>
          </a:effectRef>
          <a:fontRef idx="minor">
            <a:schemeClr val="dk1"/>
          </a:fontRef>
        </dgm:style>
      </dgm:prSet>
      <dgm:spPr/>
      <dgm:t>
        <a:bodyPr/>
        <a:lstStyle/>
        <a:p>
          <a:pPr algn="just" rtl="0"/>
          <a:r>
            <a:rPr lang="fr-FR" sz="1200" b="1" dirty="0">
              <a:latin typeface="Arial" panose="020B0604020202020204" pitchFamily="34" charset="0"/>
              <a:cs typeface="Arial" panose="020B0604020202020204" pitchFamily="34" charset="0"/>
            </a:rPr>
            <a:t>Elaboration et diffusion du rapport COVID en réponse à la forte demande de transparence et de reddition dans un contexte de redevabilité</a:t>
          </a:r>
        </a:p>
      </dgm:t>
    </dgm:pt>
    <dgm:pt modelId="{75961285-1182-49CF-84D5-353B3A85393E}" type="parTrans" cxnId="{D3A88865-FF6E-471F-8FC2-23147CEFD2D0}">
      <dgm:prSet/>
      <dgm:spPr/>
      <dgm:t>
        <a:bodyPr/>
        <a:lstStyle/>
        <a:p>
          <a:pPr algn="just"/>
          <a:endParaRPr lang="fr-FR" sz="1200" b="1">
            <a:latin typeface="Arial" panose="020B0604020202020204" pitchFamily="34" charset="0"/>
            <a:cs typeface="Arial" panose="020B0604020202020204" pitchFamily="34" charset="0"/>
          </a:endParaRPr>
        </a:p>
      </dgm:t>
    </dgm:pt>
    <dgm:pt modelId="{9F9AA1A9-E01B-42A9-A243-A013343B0961}" type="sibTrans" cxnId="{D3A88865-FF6E-471F-8FC2-23147CEFD2D0}">
      <dgm:prSet/>
      <dgm:spPr/>
      <dgm:t>
        <a:bodyPr/>
        <a:lstStyle/>
        <a:p>
          <a:pPr algn="just"/>
          <a:endParaRPr lang="fr-FR" sz="1200" b="1">
            <a:latin typeface="Arial" panose="020B0604020202020204" pitchFamily="34" charset="0"/>
            <a:cs typeface="Arial" panose="020B0604020202020204" pitchFamily="34" charset="0"/>
          </a:endParaRPr>
        </a:p>
      </dgm:t>
    </dgm:pt>
    <dgm:pt modelId="{08C1C233-6B10-47C4-93D2-8B19BCD9B1A2}">
      <dgm:prSet custT="1">
        <dgm:style>
          <a:lnRef idx="2">
            <a:schemeClr val="accent4"/>
          </a:lnRef>
          <a:fillRef idx="1">
            <a:schemeClr val="lt1"/>
          </a:fillRef>
          <a:effectRef idx="0">
            <a:schemeClr val="accent4"/>
          </a:effectRef>
          <a:fontRef idx="minor">
            <a:schemeClr val="dk1"/>
          </a:fontRef>
        </dgm:style>
      </dgm:prSet>
      <dgm:spPr/>
      <dgm:t>
        <a:bodyPr/>
        <a:lstStyle/>
        <a:p>
          <a:pPr algn="just" rtl="0"/>
          <a:r>
            <a:rPr lang="fr-FR" sz="1200" b="1" dirty="0">
              <a:latin typeface="Arial" panose="020B0604020202020204" pitchFamily="34" charset="0"/>
              <a:cs typeface="Arial" panose="020B0604020202020204" pitchFamily="34" charset="0"/>
            </a:rPr>
            <a:t>Echo général en raison notamment des multiples irrégularités décelées et de la gravité des faits Opinion publique: limites des audits résident dans l’insuffisante mise en œuvre des recommandations</a:t>
          </a:r>
        </a:p>
      </dgm:t>
    </dgm:pt>
    <dgm:pt modelId="{219F172A-BC42-44D1-AB9F-ACC37F978145}" type="parTrans" cxnId="{1A21C587-8285-4018-B59C-BB51F381DD2C}">
      <dgm:prSet/>
      <dgm:spPr/>
      <dgm:t>
        <a:bodyPr/>
        <a:lstStyle/>
        <a:p>
          <a:pPr algn="just"/>
          <a:endParaRPr lang="fr-FR" sz="1200" b="1">
            <a:latin typeface="Arial" panose="020B0604020202020204" pitchFamily="34" charset="0"/>
            <a:cs typeface="Arial" panose="020B0604020202020204" pitchFamily="34" charset="0"/>
          </a:endParaRPr>
        </a:p>
      </dgm:t>
    </dgm:pt>
    <dgm:pt modelId="{E276FCB8-F03B-4C0C-BFF0-299FE8627882}" type="sibTrans" cxnId="{1A21C587-8285-4018-B59C-BB51F381DD2C}">
      <dgm:prSet/>
      <dgm:spPr/>
      <dgm:t>
        <a:bodyPr/>
        <a:lstStyle/>
        <a:p>
          <a:pPr algn="just"/>
          <a:endParaRPr lang="fr-FR" sz="1200" b="1">
            <a:latin typeface="Arial" panose="020B0604020202020204" pitchFamily="34" charset="0"/>
            <a:cs typeface="Arial" panose="020B0604020202020204" pitchFamily="34" charset="0"/>
          </a:endParaRPr>
        </a:p>
      </dgm:t>
    </dgm:pt>
    <dgm:pt modelId="{3E0D8A24-2BF1-4851-96D4-B8ED542B57BC}">
      <dgm:prSet custT="1">
        <dgm:style>
          <a:lnRef idx="2">
            <a:schemeClr val="accent2"/>
          </a:lnRef>
          <a:fillRef idx="1">
            <a:schemeClr val="lt1"/>
          </a:fillRef>
          <a:effectRef idx="0">
            <a:schemeClr val="accent2"/>
          </a:effectRef>
          <a:fontRef idx="minor">
            <a:schemeClr val="dk1"/>
          </a:fontRef>
        </dgm:style>
      </dgm:prSet>
      <dgm:spPr/>
      <dgm:t>
        <a:bodyPr/>
        <a:lstStyle/>
        <a:p>
          <a:pPr algn="just" rtl="0"/>
          <a:r>
            <a:rPr lang="fr-FR" sz="1200" b="1" dirty="0">
              <a:latin typeface="Arial" panose="020B0604020202020204" pitchFamily="34" charset="0"/>
              <a:cs typeface="Arial" panose="020B0604020202020204" pitchFamily="34" charset="0"/>
            </a:rPr>
            <a:t>Mobilisation des parties prenantes externes pour que les engagements pris par l’Exécutif de mettre en œuvre les recommandations soient respectés</a:t>
          </a:r>
        </a:p>
      </dgm:t>
    </dgm:pt>
    <dgm:pt modelId="{022278A0-588C-4AEE-A4C0-DFC90D35795E}" type="parTrans" cxnId="{3B45AAFC-71C5-4279-9257-78480CC44FFA}">
      <dgm:prSet/>
      <dgm:spPr/>
      <dgm:t>
        <a:bodyPr/>
        <a:lstStyle/>
        <a:p>
          <a:pPr algn="just"/>
          <a:endParaRPr lang="fr-FR" sz="1200" b="1">
            <a:latin typeface="Arial" panose="020B0604020202020204" pitchFamily="34" charset="0"/>
            <a:cs typeface="Arial" panose="020B0604020202020204" pitchFamily="34" charset="0"/>
          </a:endParaRPr>
        </a:p>
      </dgm:t>
    </dgm:pt>
    <dgm:pt modelId="{19CE5835-4824-45C3-B897-B3DC31CEF09D}" type="sibTrans" cxnId="{3B45AAFC-71C5-4279-9257-78480CC44FFA}">
      <dgm:prSet/>
      <dgm:spPr/>
      <dgm:t>
        <a:bodyPr/>
        <a:lstStyle/>
        <a:p>
          <a:pPr algn="just"/>
          <a:endParaRPr lang="fr-FR" sz="1200" b="1">
            <a:latin typeface="Arial" panose="020B0604020202020204" pitchFamily="34" charset="0"/>
            <a:cs typeface="Arial" panose="020B0604020202020204" pitchFamily="34" charset="0"/>
          </a:endParaRPr>
        </a:p>
      </dgm:t>
    </dgm:pt>
    <dgm:pt modelId="{4302AADD-F666-4103-A080-6F027CE01127}">
      <dgm:prSet custT="1">
        <dgm:style>
          <a:lnRef idx="2">
            <a:schemeClr val="accent2"/>
          </a:lnRef>
          <a:fillRef idx="1">
            <a:schemeClr val="lt1"/>
          </a:fillRef>
          <a:effectRef idx="0">
            <a:schemeClr val="accent2"/>
          </a:effectRef>
          <a:fontRef idx="minor">
            <a:schemeClr val="dk1"/>
          </a:fontRef>
        </dgm:style>
      </dgm:prSet>
      <dgm:spPr/>
      <dgm:t>
        <a:bodyPr/>
        <a:lstStyle/>
        <a:p>
          <a:pPr algn="just" rtl="0"/>
          <a:r>
            <a:rPr lang="fr-SN" sz="1200" b="1" dirty="0">
              <a:latin typeface="Arial" panose="020B0604020202020204" pitchFamily="34" charset="0"/>
              <a:cs typeface="Arial" panose="020B0604020202020204" pitchFamily="34" charset="0"/>
            </a:rPr>
            <a:t>Réussite de la mise en œuvre des recommandations d’audit repose sur l’efficacité du processus de surveillance</a:t>
          </a:r>
        </a:p>
      </dgm:t>
    </dgm:pt>
    <dgm:pt modelId="{DECFC4B5-B14E-4E13-853F-35994FBCDD29}" type="parTrans" cxnId="{16A0F89F-5133-459B-AA3D-847DD066A970}">
      <dgm:prSet/>
      <dgm:spPr/>
      <dgm:t>
        <a:bodyPr/>
        <a:lstStyle/>
        <a:p>
          <a:pPr algn="just"/>
          <a:endParaRPr lang="fr-FR" sz="1200" b="1">
            <a:latin typeface="Arial" panose="020B0604020202020204" pitchFamily="34" charset="0"/>
            <a:cs typeface="Arial" panose="020B0604020202020204" pitchFamily="34" charset="0"/>
          </a:endParaRPr>
        </a:p>
      </dgm:t>
    </dgm:pt>
    <dgm:pt modelId="{A7B8F760-37AD-43B6-843C-A32683988960}" type="sibTrans" cxnId="{16A0F89F-5133-459B-AA3D-847DD066A970}">
      <dgm:prSet/>
      <dgm:spPr/>
      <dgm:t>
        <a:bodyPr/>
        <a:lstStyle/>
        <a:p>
          <a:pPr algn="just"/>
          <a:endParaRPr lang="fr-FR" sz="1200" b="1">
            <a:latin typeface="Arial" panose="020B0604020202020204" pitchFamily="34" charset="0"/>
            <a:cs typeface="Arial" panose="020B0604020202020204" pitchFamily="34" charset="0"/>
          </a:endParaRPr>
        </a:p>
      </dgm:t>
    </dgm:pt>
    <dgm:pt modelId="{7EBAB148-5FA0-46C1-A0D0-B37FE033128B}">
      <dgm:prSet custT="1"/>
      <dgm:spPr/>
      <dgm:t>
        <a:bodyPr/>
        <a:lstStyle/>
        <a:p>
          <a:pPr algn="just" rtl="0"/>
          <a:r>
            <a:rPr lang="fr-FR" sz="1200" b="1" dirty="0">
              <a:latin typeface="Arial" panose="020B0604020202020204" pitchFamily="34" charset="0"/>
              <a:cs typeface="Arial" panose="020B0604020202020204" pitchFamily="34" charset="0"/>
            </a:rPr>
            <a:t>Intérêt d’une stratégie d’implication des parties prenantes afin de renforcer l’impact des audits par la mise en œuvre des recommandations qu’elles formulent</a:t>
          </a:r>
        </a:p>
      </dgm:t>
    </dgm:pt>
    <dgm:pt modelId="{C713D86D-C456-4495-9185-6352CC880B84}" type="parTrans" cxnId="{AEF38E13-BEA3-409A-A57A-5D039CEB16C1}">
      <dgm:prSet/>
      <dgm:spPr/>
      <dgm:t>
        <a:bodyPr/>
        <a:lstStyle/>
        <a:p>
          <a:endParaRPr lang="fr-FR" sz="1200" b="1">
            <a:latin typeface="Arial" panose="020B0604020202020204" pitchFamily="34" charset="0"/>
            <a:cs typeface="Arial" panose="020B0604020202020204" pitchFamily="34" charset="0"/>
          </a:endParaRPr>
        </a:p>
      </dgm:t>
    </dgm:pt>
    <dgm:pt modelId="{F992FA28-C29A-4C79-8A19-181786CACC69}" type="sibTrans" cxnId="{AEF38E13-BEA3-409A-A57A-5D039CEB16C1}">
      <dgm:prSet/>
      <dgm:spPr/>
      <dgm:t>
        <a:bodyPr/>
        <a:lstStyle/>
        <a:p>
          <a:endParaRPr lang="fr-FR" sz="1200" b="1">
            <a:latin typeface="Arial" panose="020B0604020202020204" pitchFamily="34" charset="0"/>
            <a:cs typeface="Arial" panose="020B0604020202020204" pitchFamily="34" charset="0"/>
          </a:endParaRPr>
        </a:p>
      </dgm:t>
    </dgm:pt>
    <dgm:pt modelId="{3812B130-A8CE-46FE-A0AC-6C94F570C908}" type="pres">
      <dgm:prSet presAssocID="{42A17D63-CE61-4B08-A72D-91804FBE0C93}" presName="Name0" presStyleCnt="0">
        <dgm:presLayoutVars>
          <dgm:chMax val="7"/>
          <dgm:chPref val="7"/>
          <dgm:dir/>
        </dgm:presLayoutVars>
      </dgm:prSet>
      <dgm:spPr/>
    </dgm:pt>
    <dgm:pt modelId="{61BA348F-7D24-4B21-8BF7-2F6BFEC2B151}" type="pres">
      <dgm:prSet presAssocID="{42A17D63-CE61-4B08-A72D-91804FBE0C93}" presName="Name1" presStyleCnt="0"/>
      <dgm:spPr/>
    </dgm:pt>
    <dgm:pt modelId="{5BB5B2C6-4D6C-49CE-AF0E-9BCA1F183D11}" type="pres">
      <dgm:prSet presAssocID="{42A17D63-CE61-4B08-A72D-91804FBE0C93}" presName="cycle" presStyleCnt="0"/>
      <dgm:spPr/>
    </dgm:pt>
    <dgm:pt modelId="{09702973-E015-4E07-A01D-0C50D58346BD}" type="pres">
      <dgm:prSet presAssocID="{42A17D63-CE61-4B08-A72D-91804FBE0C93}" presName="srcNode" presStyleLbl="node1" presStyleIdx="0" presStyleCnt="6"/>
      <dgm:spPr/>
    </dgm:pt>
    <dgm:pt modelId="{05FC910A-0487-448B-9005-6C0A6B67A94D}" type="pres">
      <dgm:prSet presAssocID="{42A17D63-CE61-4B08-A72D-91804FBE0C93}" presName="conn" presStyleLbl="parChTrans1D2" presStyleIdx="0" presStyleCnt="1"/>
      <dgm:spPr/>
    </dgm:pt>
    <dgm:pt modelId="{751CD000-3796-4474-9F0B-88CC771E8556}" type="pres">
      <dgm:prSet presAssocID="{42A17D63-CE61-4B08-A72D-91804FBE0C93}" presName="extraNode" presStyleLbl="node1" presStyleIdx="0" presStyleCnt="6"/>
      <dgm:spPr/>
    </dgm:pt>
    <dgm:pt modelId="{2ED10B23-FAA1-42A1-A96A-05A3C48F6025}" type="pres">
      <dgm:prSet presAssocID="{42A17D63-CE61-4B08-A72D-91804FBE0C93}" presName="dstNode" presStyleLbl="node1" presStyleIdx="0" presStyleCnt="6"/>
      <dgm:spPr/>
    </dgm:pt>
    <dgm:pt modelId="{344DB0FE-263B-4FAC-A31E-3C096517F47D}" type="pres">
      <dgm:prSet presAssocID="{14FD251A-9470-498C-8084-5E3C75C506B4}" presName="text_1" presStyleLbl="node1" presStyleIdx="0" presStyleCnt="6">
        <dgm:presLayoutVars>
          <dgm:bulletEnabled val="1"/>
        </dgm:presLayoutVars>
      </dgm:prSet>
      <dgm:spPr/>
    </dgm:pt>
    <dgm:pt modelId="{CAA81EC5-6B75-409C-A51D-0671F3915CFE}" type="pres">
      <dgm:prSet presAssocID="{14FD251A-9470-498C-8084-5E3C75C506B4}" presName="accent_1" presStyleCnt="0"/>
      <dgm:spPr/>
    </dgm:pt>
    <dgm:pt modelId="{DB1F79CB-1D6C-4D82-A6B7-2769B50A56CA}" type="pres">
      <dgm:prSet presAssocID="{14FD251A-9470-498C-8084-5E3C75C506B4}" presName="accentRepeatNode" presStyleLbl="solidFgAcc1" presStyleIdx="0" presStyleCnt="6"/>
      <dgm:spPr/>
    </dgm:pt>
    <dgm:pt modelId="{7D15B582-D88F-4806-8EA9-AE4BA96F0F49}" type="pres">
      <dgm:prSet presAssocID="{49D5BA2A-7235-4689-8BD8-D9F89E728B21}" presName="text_2" presStyleLbl="node1" presStyleIdx="1" presStyleCnt="6">
        <dgm:presLayoutVars>
          <dgm:bulletEnabled val="1"/>
        </dgm:presLayoutVars>
      </dgm:prSet>
      <dgm:spPr/>
    </dgm:pt>
    <dgm:pt modelId="{85F45F51-89DA-4EFD-A6BF-DD56FDACE20E}" type="pres">
      <dgm:prSet presAssocID="{49D5BA2A-7235-4689-8BD8-D9F89E728B21}" presName="accent_2" presStyleCnt="0"/>
      <dgm:spPr/>
    </dgm:pt>
    <dgm:pt modelId="{5BDC2588-6DF5-4C91-A820-4D69465C7225}" type="pres">
      <dgm:prSet presAssocID="{49D5BA2A-7235-4689-8BD8-D9F89E728B21}" presName="accentRepeatNode" presStyleLbl="solidFgAcc1" presStyleIdx="1" presStyleCnt="6"/>
      <dgm:spPr/>
    </dgm:pt>
    <dgm:pt modelId="{EC3BA8AE-D5C2-4EB4-B51C-130B9531FD31}" type="pres">
      <dgm:prSet presAssocID="{08C1C233-6B10-47C4-93D2-8B19BCD9B1A2}" presName="text_3" presStyleLbl="node1" presStyleIdx="2" presStyleCnt="6">
        <dgm:presLayoutVars>
          <dgm:bulletEnabled val="1"/>
        </dgm:presLayoutVars>
      </dgm:prSet>
      <dgm:spPr/>
    </dgm:pt>
    <dgm:pt modelId="{4F9D83A8-4B9D-40FD-A04B-DAC80DE9D32B}" type="pres">
      <dgm:prSet presAssocID="{08C1C233-6B10-47C4-93D2-8B19BCD9B1A2}" presName="accent_3" presStyleCnt="0"/>
      <dgm:spPr/>
    </dgm:pt>
    <dgm:pt modelId="{3ED4B5B0-4C49-4813-8EE7-2E141DD32D36}" type="pres">
      <dgm:prSet presAssocID="{08C1C233-6B10-47C4-93D2-8B19BCD9B1A2}" presName="accentRepeatNode" presStyleLbl="solidFgAcc1" presStyleIdx="2" presStyleCnt="6"/>
      <dgm:spPr/>
    </dgm:pt>
    <dgm:pt modelId="{7412C22D-4DF5-4B9A-8F07-78E25FA451BB}" type="pres">
      <dgm:prSet presAssocID="{3E0D8A24-2BF1-4851-96D4-B8ED542B57BC}" presName="text_4" presStyleLbl="node1" presStyleIdx="3" presStyleCnt="6">
        <dgm:presLayoutVars>
          <dgm:bulletEnabled val="1"/>
        </dgm:presLayoutVars>
      </dgm:prSet>
      <dgm:spPr/>
    </dgm:pt>
    <dgm:pt modelId="{EA1C8DEC-B8E4-40D7-87D1-A5EA12902B36}" type="pres">
      <dgm:prSet presAssocID="{3E0D8A24-2BF1-4851-96D4-B8ED542B57BC}" presName="accent_4" presStyleCnt="0"/>
      <dgm:spPr/>
    </dgm:pt>
    <dgm:pt modelId="{4A6494C4-7FF0-4F39-B9E2-1DBC5CF1131B}" type="pres">
      <dgm:prSet presAssocID="{3E0D8A24-2BF1-4851-96D4-B8ED542B57BC}" presName="accentRepeatNode" presStyleLbl="solidFgAcc1" presStyleIdx="3" presStyleCnt="6"/>
      <dgm:spPr/>
    </dgm:pt>
    <dgm:pt modelId="{5C9D7576-18DA-401D-899E-CDBE27118475}" type="pres">
      <dgm:prSet presAssocID="{4302AADD-F666-4103-A080-6F027CE01127}" presName="text_5" presStyleLbl="node1" presStyleIdx="4" presStyleCnt="6">
        <dgm:presLayoutVars>
          <dgm:bulletEnabled val="1"/>
        </dgm:presLayoutVars>
      </dgm:prSet>
      <dgm:spPr/>
    </dgm:pt>
    <dgm:pt modelId="{310406D2-D62D-476D-9520-6CDEAC60EE8F}" type="pres">
      <dgm:prSet presAssocID="{4302AADD-F666-4103-A080-6F027CE01127}" presName="accent_5" presStyleCnt="0"/>
      <dgm:spPr/>
    </dgm:pt>
    <dgm:pt modelId="{C691468D-CC9B-4A5F-BDA5-AFBA8F1259E4}" type="pres">
      <dgm:prSet presAssocID="{4302AADD-F666-4103-A080-6F027CE01127}" presName="accentRepeatNode" presStyleLbl="solidFgAcc1" presStyleIdx="4" presStyleCnt="6"/>
      <dgm:spPr/>
    </dgm:pt>
    <dgm:pt modelId="{BDE442DF-B9AF-45F4-803C-63EEB3E72ECD}" type="pres">
      <dgm:prSet presAssocID="{7EBAB148-5FA0-46C1-A0D0-B37FE033128B}" presName="text_6" presStyleLbl="node1" presStyleIdx="5" presStyleCnt="6">
        <dgm:presLayoutVars>
          <dgm:bulletEnabled val="1"/>
        </dgm:presLayoutVars>
      </dgm:prSet>
      <dgm:spPr/>
    </dgm:pt>
    <dgm:pt modelId="{02DB57D9-7796-4409-AFC5-7821164C67A5}" type="pres">
      <dgm:prSet presAssocID="{7EBAB148-5FA0-46C1-A0D0-B37FE033128B}" presName="accent_6" presStyleCnt="0"/>
      <dgm:spPr/>
    </dgm:pt>
    <dgm:pt modelId="{42C67455-AF95-4640-AF2A-11A62DDA007C}" type="pres">
      <dgm:prSet presAssocID="{7EBAB148-5FA0-46C1-A0D0-B37FE033128B}" presName="accentRepeatNode" presStyleLbl="solidFgAcc1" presStyleIdx="5" presStyleCnt="6"/>
      <dgm:spPr/>
    </dgm:pt>
  </dgm:ptLst>
  <dgm:cxnLst>
    <dgm:cxn modelId="{AEF38E13-BEA3-409A-A57A-5D039CEB16C1}" srcId="{42A17D63-CE61-4B08-A72D-91804FBE0C93}" destId="{7EBAB148-5FA0-46C1-A0D0-B37FE033128B}" srcOrd="5" destOrd="0" parTransId="{C713D86D-C456-4495-9185-6352CC880B84}" sibTransId="{F992FA28-C29A-4C79-8A19-181786CACC69}"/>
    <dgm:cxn modelId="{90705517-4A55-4AFD-A821-EE453C4D38E9}" type="presOf" srcId="{14FD251A-9470-498C-8084-5E3C75C506B4}" destId="{344DB0FE-263B-4FAC-A31E-3C096517F47D}" srcOrd="0" destOrd="0" presId="urn:microsoft.com/office/officeart/2008/layout/VerticalCurvedList"/>
    <dgm:cxn modelId="{700B3A23-00B5-4645-AB45-8BA450CE1E97}" type="presOf" srcId="{4DE4409E-C06E-4105-BE80-DEFD4126056E}" destId="{05FC910A-0487-448B-9005-6C0A6B67A94D}" srcOrd="0" destOrd="0" presId="urn:microsoft.com/office/officeart/2008/layout/VerticalCurvedList"/>
    <dgm:cxn modelId="{C02CBF2A-8C4E-4C2A-B779-2D6FB56EE878}" type="presOf" srcId="{4302AADD-F666-4103-A080-6F027CE01127}" destId="{5C9D7576-18DA-401D-899E-CDBE27118475}" srcOrd="0" destOrd="0" presId="urn:microsoft.com/office/officeart/2008/layout/VerticalCurvedList"/>
    <dgm:cxn modelId="{877FBE38-B02A-4E4C-8D63-51A8CF1C10B3}" srcId="{42A17D63-CE61-4B08-A72D-91804FBE0C93}" destId="{14FD251A-9470-498C-8084-5E3C75C506B4}" srcOrd="0" destOrd="0" parTransId="{491DCF1B-D0A2-44FB-9855-F70FBF003DDF}" sibTransId="{4DE4409E-C06E-4105-BE80-DEFD4126056E}"/>
    <dgm:cxn modelId="{0846D351-4507-43E2-8FF4-EC6A2F8746E5}" type="presOf" srcId="{42A17D63-CE61-4B08-A72D-91804FBE0C93}" destId="{3812B130-A8CE-46FE-A0AC-6C94F570C908}" srcOrd="0" destOrd="0" presId="urn:microsoft.com/office/officeart/2008/layout/VerticalCurvedList"/>
    <dgm:cxn modelId="{DBFC4B54-9A21-4F4A-B173-2B768F24AF59}" type="presOf" srcId="{7EBAB148-5FA0-46C1-A0D0-B37FE033128B}" destId="{BDE442DF-B9AF-45F4-803C-63EEB3E72ECD}" srcOrd="0" destOrd="0" presId="urn:microsoft.com/office/officeart/2008/layout/VerticalCurvedList"/>
    <dgm:cxn modelId="{B43FF15D-40AD-4737-88F4-364387273489}" type="presOf" srcId="{3E0D8A24-2BF1-4851-96D4-B8ED542B57BC}" destId="{7412C22D-4DF5-4B9A-8F07-78E25FA451BB}" srcOrd="0" destOrd="0" presId="urn:microsoft.com/office/officeart/2008/layout/VerticalCurvedList"/>
    <dgm:cxn modelId="{D3A88865-FF6E-471F-8FC2-23147CEFD2D0}" srcId="{42A17D63-CE61-4B08-A72D-91804FBE0C93}" destId="{49D5BA2A-7235-4689-8BD8-D9F89E728B21}" srcOrd="1" destOrd="0" parTransId="{75961285-1182-49CF-84D5-353B3A85393E}" sibTransId="{9F9AA1A9-E01B-42A9-A243-A013343B0961}"/>
    <dgm:cxn modelId="{6FFBF268-AC61-491E-8775-D5ACBC3AD3ED}" type="presOf" srcId="{49D5BA2A-7235-4689-8BD8-D9F89E728B21}" destId="{7D15B582-D88F-4806-8EA9-AE4BA96F0F49}" srcOrd="0" destOrd="0" presId="urn:microsoft.com/office/officeart/2008/layout/VerticalCurvedList"/>
    <dgm:cxn modelId="{1A21C587-8285-4018-B59C-BB51F381DD2C}" srcId="{42A17D63-CE61-4B08-A72D-91804FBE0C93}" destId="{08C1C233-6B10-47C4-93D2-8B19BCD9B1A2}" srcOrd="2" destOrd="0" parTransId="{219F172A-BC42-44D1-AB9F-ACC37F978145}" sibTransId="{E276FCB8-F03B-4C0C-BFF0-299FE8627882}"/>
    <dgm:cxn modelId="{42F9C691-9C21-4A12-B079-34B5F027DCAA}" type="presOf" srcId="{08C1C233-6B10-47C4-93D2-8B19BCD9B1A2}" destId="{EC3BA8AE-D5C2-4EB4-B51C-130B9531FD31}" srcOrd="0" destOrd="0" presId="urn:microsoft.com/office/officeart/2008/layout/VerticalCurvedList"/>
    <dgm:cxn modelId="{16A0F89F-5133-459B-AA3D-847DD066A970}" srcId="{42A17D63-CE61-4B08-A72D-91804FBE0C93}" destId="{4302AADD-F666-4103-A080-6F027CE01127}" srcOrd="4" destOrd="0" parTransId="{DECFC4B5-B14E-4E13-853F-35994FBCDD29}" sibTransId="{A7B8F760-37AD-43B6-843C-A32683988960}"/>
    <dgm:cxn modelId="{3B45AAFC-71C5-4279-9257-78480CC44FFA}" srcId="{42A17D63-CE61-4B08-A72D-91804FBE0C93}" destId="{3E0D8A24-2BF1-4851-96D4-B8ED542B57BC}" srcOrd="3" destOrd="0" parTransId="{022278A0-588C-4AEE-A4C0-DFC90D35795E}" sibTransId="{19CE5835-4824-45C3-B897-B3DC31CEF09D}"/>
    <dgm:cxn modelId="{B22CC9F0-641C-4B48-BE22-B8E712D7E9CF}" type="presParOf" srcId="{3812B130-A8CE-46FE-A0AC-6C94F570C908}" destId="{61BA348F-7D24-4B21-8BF7-2F6BFEC2B151}" srcOrd="0" destOrd="0" presId="urn:microsoft.com/office/officeart/2008/layout/VerticalCurvedList"/>
    <dgm:cxn modelId="{89E8D7C0-10BB-4B53-939C-6F9D81D02342}" type="presParOf" srcId="{61BA348F-7D24-4B21-8BF7-2F6BFEC2B151}" destId="{5BB5B2C6-4D6C-49CE-AF0E-9BCA1F183D11}" srcOrd="0" destOrd="0" presId="urn:microsoft.com/office/officeart/2008/layout/VerticalCurvedList"/>
    <dgm:cxn modelId="{B4A0146F-10CB-427F-BFDF-CF0972FAEB69}" type="presParOf" srcId="{5BB5B2C6-4D6C-49CE-AF0E-9BCA1F183D11}" destId="{09702973-E015-4E07-A01D-0C50D58346BD}" srcOrd="0" destOrd="0" presId="urn:microsoft.com/office/officeart/2008/layout/VerticalCurvedList"/>
    <dgm:cxn modelId="{463C9C9B-48B6-4A28-8A92-A1A2E5475A59}" type="presParOf" srcId="{5BB5B2C6-4D6C-49CE-AF0E-9BCA1F183D11}" destId="{05FC910A-0487-448B-9005-6C0A6B67A94D}" srcOrd="1" destOrd="0" presId="urn:microsoft.com/office/officeart/2008/layout/VerticalCurvedList"/>
    <dgm:cxn modelId="{B8545A92-0944-47DD-8DA6-02B2B848F875}" type="presParOf" srcId="{5BB5B2C6-4D6C-49CE-AF0E-9BCA1F183D11}" destId="{751CD000-3796-4474-9F0B-88CC771E8556}" srcOrd="2" destOrd="0" presId="urn:microsoft.com/office/officeart/2008/layout/VerticalCurvedList"/>
    <dgm:cxn modelId="{8911C98B-4E30-4560-AEAF-07E6961F5924}" type="presParOf" srcId="{5BB5B2C6-4D6C-49CE-AF0E-9BCA1F183D11}" destId="{2ED10B23-FAA1-42A1-A96A-05A3C48F6025}" srcOrd="3" destOrd="0" presId="urn:microsoft.com/office/officeart/2008/layout/VerticalCurvedList"/>
    <dgm:cxn modelId="{3D748B3B-62A1-4BF7-B606-806360E4DC10}" type="presParOf" srcId="{61BA348F-7D24-4B21-8BF7-2F6BFEC2B151}" destId="{344DB0FE-263B-4FAC-A31E-3C096517F47D}" srcOrd="1" destOrd="0" presId="urn:microsoft.com/office/officeart/2008/layout/VerticalCurvedList"/>
    <dgm:cxn modelId="{A2FF6388-5A6B-48BD-9900-C7954313ABFB}" type="presParOf" srcId="{61BA348F-7D24-4B21-8BF7-2F6BFEC2B151}" destId="{CAA81EC5-6B75-409C-A51D-0671F3915CFE}" srcOrd="2" destOrd="0" presId="urn:microsoft.com/office/officeart/2008/layout/VerticalCurvedList"/>
    <dgm:cxn modelId="{15A2F242-B4D2-42CE-9030-CF7B4371C1CE}" type="presParOf" srcId="{CAA81EC5-6B75-409C-A51D-0671F3915CFE}" destId="{DB1F79CB-1D6C-4D82-A6B7-2769B50A56CA}" srcOrd="0" destOrd="0" presId="urn:microsoft.com/office/officeart/2008/layout/VerticalCurvedList"/>
    <dgm:cxn modelId="{001AFE20-C98A-4414-8839-4248752AB868}" type="presParOf" srcId="{61BA348F-7D24-4B21-8BF7-2F6BFEC2B151}" destId="{7D15B582-D88F-4806-8EA9-AE4BA96F0F49}" srcOrd="3" destOrd="0" presId="urn:microsoft.com/office/officeart/2008/layout/VerticalCurvedList"/>
    <dgm:cxn modelId="{C1E5EE12-5D75-4792-8E0F-30A3F5860CCE}" type="presParOf" srcId="{61BA348F-7D24-4B21-8BF7-2F6BFEC2B151}" destId="{85F45F51-89DA-4EFD-A6BF-DD56FDACE20E}" srcOrd="4" destOrd="0" presId="urn:microsoft.com/office/officeart/2008/layout/VerticalCurvedList"/>
    <dgm:cxn modelId="{C1AB0995-ED84-4287-8BAE-68A11CEF812A}" type="presParOf" srcId="{85F45F51-89DA-4EFD-A6BF-DD56FDACE20E}" destId="{5BDC2588-6DF5-4C91-A820-4D69465C7225}" srcOrd="0" destOrd="0" presId="urn:microsoft.com/office/officeart/2008/layout/VerticalCurvedList"/>
    <dgm:cxn modelId="{0AE3B028-B6B4-41E4-95C9-76A127BA63D7}" type="presParOf" srcId="{61BA348F-7D24-4B21-8BF7-2F6BFEC2B151}" destId="{EC3BA8AE-D5C2-4EB4-B51C-130B9531FD31}" srcOrd="5" destOrd="0" presId="urn:microsoft.com/office/officeart/2008/layout/VerticalCurvedList"/>
    <dgm:cxn modelId="{2B0067E3-E5E7-4568-947F-636508E78603}" type="presParOf" srcId="{61BA348F-7D24-4B21-8BF7-2F6BFEC2B151}" destId="{4F9D83A8-4B9D-40FD-A04B-DAC80DE9D32B}" srcOrd="6" destOrd="0" presId="urn:microsoft.com/office/officeart/2008/layout/VerticalCurvedList"/>
    <dgm:cxn modelId="{19A12D74-9656-45C4-9C3B-453839678D00}" type="presParOf" srcId="{4F9D83A8-4B9D-40FD-A04B-DAC80DE9D32B}" destId="{3ED4B5B0-4C49-4813-8EE7-2E141DD32D36}" srcOrd="0" destOrd="0" presId="urn:microsoft.com/office/officeart/2008/layout/VerticalCurvedList"/>
    <dgm:cxn modelId="{CE368008-0174-484F-91CB-1072F24A1E7A}" type="presParOf" srcId="{61BA348F-7D24-4B21-8BF7-2F6BFEC2B151}" destId="{7412C22D-4DF5-4B9A-8F07-78E25FA451BB}" srcOrd="7" destOrd="0" presId="urn:microsoft.com/office/officeart/2008/layout/VerticalCurvedList"/>
    <dgm:cxn modelId="{F0DF41F3-0607-4D89-9BC3-45B074585C80}" type="presParOf" srcId="{61BA348F-7D24-4B21-8BF7-2F6BFEC2B151}" destId="{EA1C8DEC-B8E4-40D7-87D1-A5EA12902B36}" srcOrd="8" destOrd="0" presId="urn:microsoft.com/office/officeart/2008/layout/VerticalCurvedList"/>
    <dgm:cxn modelId="{95DE0F50-B636-4873-B3D2-F03DBB7C656E}" type="presParOf" srcId="{EA1C8DEC-B8E4-40D7-87D1-A5EA12902B36}" destId="{4A6494C4-7FF0-4F39-B9E2-1DBC5CF1131B}" srcOrd="0" destOrd="0" presId="urn:microsoft.com/office/officeart/2008/layout/VerticalCurvedList"/>
    <dgm:cxn modelId="{82E929B9-3F93-462D-B49F-3D325D7C787E}" type="presParOf" srcId="{61BA348F-7D24-4B21-8BF7-2F6BFEC2B151}" destId="{5C9D7576-18DA-401D-899E-CDBE27118475}" srcOrd="9" destOrd="0" presId="urn:microsoft.com/office/officeart/2008/layout/VerticalCurvedList"/>
    <dgm:cxn modelId="{1D667C6F-C485-4CD7-9F35-188AE053281C}" type="presParOf" srcId="{61BA348F-7D24-4B21-8BF7-2F6BFEC2B151}" destId="{310406D2-D62D-476D-9520-6CDEAC60EE8F}" srcOrd="10" destOrd="0" presId="urn:microsoft.com/office/officeart/2008/layout/VerticalCurvedList"/>
    <dgm:cxn modelId="{30BB6A28-6EDA-497D-8CF9-FBBD876374E8}" type="presParOf" srcId="{310406D2-D62D-476D-9520-6CDEAC60EE8F}" destId="{C691468D-CC9B-4A5F-BDA5-AFBA8F1259E4}" srcOrd="0" destOrd="0" presId="urn:microsoft.com/office/officeart/2008/layout/VerticalCurvedList"/>
    <dgm:cxn modelId="{6A7AB701-3D16-4213-977C-4DB74B1C1F53}" type="presParOf" srcId="{61BA348F-7D24-4B21-8BF7-2F6BFEC2B151}" destId="{BDE442DF-B9AF-45F4-803C-63EEB3E72ECD}" srcOrd="11" destOrd="0" presId="urn:microsoft.com/office/officeart/2008/layout/VerticalCurvedList"/>
    <dgm:cxn modelId="{16484507-BEAD-4009-9617-85B5283FAE73}" type="presParOf" srcId="{61BA348F-7D24-4B21-8BF7-2F6BFEC2B151}" destId="{02DB57D9-7796-4409-AFC5-7821164C67A5}" srcOrd="12" destOrd="0" presId="urn:microsoft.com/office/officeart/2008/layout/VerticalCurvedList"/>
    <dgm:cxn modelId="{EDE624E6-B9FE-4ED6-8FC0-D05B3A1E70FE}" type="presParOf" srcId="{02DB57D9-7796-4409-AFC5-7821164C67A5}" destId="{42C67455-AF95-4640-AF2A-11A62DDA00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579696-658E-4253-8836-E92071587E3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fr-FR"/>
        </a:p>
      </dgm:t>
    </dgm:pt>
    <dgm:pt modelId="{1F63FD09-D9B3-4E54-9C08-D4A6CB76D3A7}">
      <dgm:prSet>
        <dgm:style>
          <a:lnRef idx="2">
            <a:schemeClr val="accent1"/>
          </a:lnRef>
          <a:fillRef idx="1">
            <a:schemeClr val="lt1"/>
          </a:fillRef>
          <a:effectRef idx="0">
            <a:schemeClr val="accent1"/>
          </a:effectRef>
          <a:fontRef idx="minor">
            <a:schemeClr val="dk1"/>
          </a:fontRef>
        </dgm:style>
      </dgm:prSet>
      <dgm:spPr>
        <a:solidFill>
          <a:srgbClr val="00B050"/>
        </a:solidFill>
      </dgm:spPr>
      <dgm:t>
        <a:bodyPr/>
        <a:lstStyle/>
        <a:p>
          <a:pPr rtl="0"/>
          <a:r>
            <a:rPr lang="fr-FR" b="1" baseline="0" dirty="0">
              <a:latin typeface="Arial" panose="020B0604020202020204" pitchFamily="34" charset="0"/>
              <a:cs typeface="Arial" panose="020B0604020202020204" pitchFamily="34" charset="0"/>
            </a:rPr>
            <a:t>EXECUTIF </a:t>
          </a:r>
          <a:r>
            <a:rPr lang="fr-FR" baseline="0" dirty="0">
              <a:latin typeface="Arial" panose="020B0604020202020204" pitchFamily="34" charset="0"/>
              <a:cs typeface="Arial" panose="020B0604020202020204" pitchFamily="34" charset="0"/>
            </a:rPr>
            <a:t>:  </a:t>
          </a:r>
          <a:endParaRPr lang="fr-FR" dirty="0">
            <a:latin typeface="Arial" panose="020B0604020202020204" pitchFamily="34" charset="0"/>
            <a:cs typeface="Arial" panose="020B0604020202020204" pitchFamily="34" charset="0"/>
          </a:endParaRPr>
        </a:p>
      </dgm:t>
    </dgm:pt>
    <dgm:pt modelId="{3F87381E-055E-4CDE-9121-ED0A202BBABF}" type="parTrans" cxnId="{D68D9296-8E92-4CD9-A53C-3BA5C425E9FB}">
      <dgm:prSet/>
      <dgm:spPr/>
      <dgm:t>
        <a:bodyPr/>
        <a:lstStyle/>
        <a:p>
          <a:endParaRPr lang="fr-FR">
            <a:latin typeface="Arial" panose="020B0604020202020204" pitchFamily="34" charset="0"/>
            <a:cs typeface="Arial" panose="020B0604020202020204" pitchFamily="34" charset="0"/>
          </a:endParaRPr>
        </a:p>
      </dgm:t>
    </dgm:pt>
    <dgm:pt modelId="{369E7506-81CB-41E7-B722-BBEE1AB7800F}" type="sibTrans" cxnId="{D68D9296-8E92-4CD9-A53C-3BA5C425E9FB}">
      <dgm:prSet/>
      <dgm:spPr/>
      <dgm:t>
        <a:bodyPr/>
        <a:lstStyle/>
        <a:p>
          <a:endParaRPr lang="fr-FR">
            <a:latin typeface="Arial" panose="020B0604020202020204" pitchFamily="34" charset="0"/>
            <a:cs typeface="Arial" panose="020B0604020202020204" pitchFamily="34" charset="0"/>
          </a:endParaRPr>
        </a:p>
      </dgm:t>
    </dgm:pt>
    <dgm:pt modelId="{A8B43E40-5B3F-4D90-B2F0-9DC48012D047}">
      <dgm:prSet/>
      <dgm:spPr/>
      <dgm:t>
        <a:bodyPr/>
        <a:lstStyle/>
        <a:p>
          <a:pPr rtl="0"/>
          <a:r>
            <a:rPr lang="fr-FR" baseline="0" dirty="0">
              <a:latin typeface="Arial" panose="020B0604020202020204" pitchFamily="34" charset="0"/>
              <a:cs typeface="Arial" panose="020B0604020202020204" pitchFamily="34" charset="0"/>
            </a:rPr>
            <a:t>Absence ou réponse limitée pour la mise en œuvre des recommandations de l'audit </a:t>
          </a:r>
          <a:endParaRPr lang="fr-FR" dirty="0">
            <a:latin typeface="Arial" panose="020B0604020202020204" pitchFamily="34" charset="0"/>
            <a:cs typeface="Arial" panose="020B0604020202020204" pitchFamily="34" charset="0"/>
          </a:endParaRPr>
        </a:p>
      </dgm:t>
    </dgm:pt>
    <dgm:pt modelId="{B880BAE6-1465-48FC-83E8-998FAAD5BBC9}" type="parTrans" cxnId="{A5ED506D-0976-41B1-88A0-BF8BD1EC3B4D}">
      <dgm:prSet/>
      <dgm:spPr/>
      <dgm:t>
        <a:bodyPr/>
        <a:lstStyle/>
        <a:p>
          <a:endParaRPr lang="fr-FR">
            <a:latin typeface="Arial" panose="020B0604020202020204" pitchFamily="34" charset="0"/>
            <a:cs typeface="Arial" panose="020B0604020202020204" pitchFamily="34" charset="0"/>
          </a:endParaRPr>
        </a:p>
      </dgm:t>
    </dgm:pt>
    <dgm:pt modelId="{9EBC84CB-401B-4CF5-BF81-6976451E58D2}" type="sibTrans" cxnId="{A5ED506D-0976-41B1-88A0-BF8BD1EC3B4D}">
      <dgm:prSet/>
      <dgm:spPr/>
      <dgm:t>
        <a:bodyPr/>
        <a:lstStyle/>
        <a:p>
          <a:endParaRPr lang="fr-FR">
            <a:latin typeface="Arial" panose="020B0604020202020204" pitchFamily="34" charset="0"/>
            <a:cs typeface="Arial" panose="020B0604020202020204" pitchFamily="34" charset="0"/>
          </a:endParaRPr>
        </a:p>
      </dgm:t>
    </dgm:pt>
    <dgm:pt modelId="{A70D7179-2C8B-4204-898B-DBC3B1E1ABAC}">
      <dgm:prSet/>
      <dgm:spPr>
        <a:solidFill>
          <a:srgbClr val="FFC000"/>
        </a:solidFill>
      </dgm:spPr>
      <dgm:t>
        <a:bodyPr/>
        <a:lstStyle/>
        <a:p>
          <a:pPr rtl="0"/>
          <a:r>
            <a:rPr lang="fr-FR" b="1" baseline="0">
              <a:latin typeface="Arial" panose="020B0604020202020204" pitchFamily="34" charset="0"/>
              <a:cs typeface="Arial" panose="020B0604020202020204" pitchFamily="34" charset="0"/>
            </a:rPr>
            <a:t>PARLEMENT</a:t>
          </a:r>
          <a:r>
            <a:rPr lang="fr-FR" baseline="0">
              <a:latin typeface="Arial" panose="020B0604020202020204" pitchFamily="34" charset="0"/>
              <a:cs typeface="Arial" panose="020B0604020202020204" pitchFamily="34" charset="0"/>
            </a:rPr>
            <a:t>: </a:t>
          </a:r>
          <a:endParaRPr lang="fr-FR">
            <a:latin typeface="Arial" panose="020B0604020202020204" pitchFamily="34" charset="0"/>
            <a:cs typeface="Arial" panose="020B0604020202020204" pitchFamily="34" charset="0"/>
          </a:endParaRPr>
        </a:p>
      </dgm:t>
    </dgm:pt>
    <dgm:pt modelId="{4BE771D7-6AC1-4F48-A184-24BB7D6D494E}" type="parTrans" cxnId="{D9A0E25D-ED3C-45A9-8D44-6FE83FE6259B}">
      <dgm:prSet/>
      <dgm:spPr/>
      <dgm:t>
        <a:bodyPr/>
        <a:lstStyle/>
        <a:p>
          <a:endParaRPr lang="fr-FR">
            <a:latin typeface="Arial" panose="020B0604020202020204" pitchFamily="34" charset="0"/>
            <a:cs typeface="Arial" panose="020B0604020202020204" pitchFamily="34" charset="0"/>
          </a:endParaRPr>
        </a:p>
      </dgm:t>
    </dgm:pt>
    <dgm:pt modelId="{70BC9338-E54A-4FB2-ADDD-2DEC99A94491}" type="sibTrans" cxnId="{D9A0E25D-ED3C-45A9-8D44-6FE83FE6259B}">
      <dgm:prSet/>
      <dgm:spPr/>
      <dgm:t>
        <a:bodyPr/>
        <a:lstStyle/>
        <a:p>
          <a:endParaRPr lang="fr-FR">
            <a:latin typeface="Arial" panose="020B0604020202020204" pitchFamily="34" charset="0"/>
            <a:cs typeface="Arial" panose="020B0604020202020204" pitchFamily="34" charset="0"/>
          </a:endParaRPr>
        </a:p>
      </dgm:t>
    </dgm:pt>
    <dgm:pt modelId="{7ECA7B0F-9DD4-4EDC-A041-0EF30D2795E6}">
      <dgm:prSet/>
      <dgm:spPr/>
      <dgm:t>
        <a:bodyPr/>
        <a:lstStyle/>
        <a:p>
          <a:pPr rtl="0"/>
          <a:r>
            <a:rPr lang="fr-FR" baseline="0" dirty="0">
              <a:latin typeface="Arial" panose="020B0604020202020204" pitchFamily="34" charset="0"/>
              <a:cs typeface="Arial" panose="020B0604020202020204" pitchFamily="34" charset="0"/>
            </a:rPr>
            <a:t>Relations limitées à la remise du rapport public, du rapport sur l’exécution des lois de finances et la déclaration générale de conformité</a:t>
          </a:r>
          <a:endParaRPr lang="fr-FR" dirty="0">
            <a:latin typeface="Arial" panose="020B0604020202020204" pitchFamily="34" charset="0"/>
            <a:cs typeface="Arial" panose="020B0604020202020204" pitchFamily="34" charset="0"/>
          </a:endParaRPr>
        </a:p>
      </dgm:t>
    </dgm:pt>
    <dgm:pt modelId="{AC5BCFC6-EF15-4261-BFAF-96345E5760B2}" type="parTrans" cxnId="{AA76D2A2-4FAB-4647-993F-BA92F9AAE1EB}">
      <dgm:prSet/>
      <dgm:spPr/>
      <dgm:t>
        <a:bodyPr/>
        <a:lstStyle/>
        <a:p>
          <a:endParaRPr lang="fr-FR">
            <a:latin typeface="Arial" panose="020B0604020202020204" pitchFamily="34" charset="0"/>
            <a:cs typeface="Arial" panose="020B0604020202020204" pitchFamily="34" charset="0"/>
          </a:endParaRPr>
        </a:p>
      </dgm:t>
    </dgm:pt>
    <dgm:pt modelId="{1BDCEAF7-7DF1-432C-8BB8-318BA9AA65BA}" type="sibTrans" cxnId="{AA76D2A2-4FAB-4647-993F-BA92F9AAE1EB}">
      <dgm:prSet/>
      <dgm:spPr/>
      <dgm:t>
        <a:bodyPr/>
        <a:lstStyle/>
        <a:p>
          <a:endParaRPr lang="fr-FR">
            <a:latin typeface="Arial" panose="020B0604020202020204" pitchFamily="34" charset="0"/>
            <a:cs typeface="Arial" panose="020B0604020202020204" pitchFamily="34" charset="0"/>
          </a:endParaRPr>
        </a:p>
      </dgm:t>
    </dgm:pt>
    <dgm:pt modelId="{3077B8A2-9025-458C-9894-67674CC41AC5}">
      <dgm:prSet/>
      <dgm:spPr/>
      <dgm:t>
        <a:bodyPr/>
        <a:lstStyle/>
        <a:p>
          <a:pPr rtl="0"/>
          <a:r>
            <a:rPr lang="fr-FR" baseline="0" dirty="0">
              <a:latin typeface="Arial" panose="020B0604020202020204" pitchFamily="34" charset="0"/>
              <a:cs typeface="Arial" panose="020B0604020202020204" pitchFamily="34" charset="0"/>
            </a:rPr>
            <a:t>Peu d’intérêt accordé aux suites à donner aux recommandations de la Cour </a:t>
          </a:r>
          <a:endParaRPr lang="fr-FR" dirty="0">
            <a:latin typeface="Arial" panose="020B0604020202020204" pitchFamily="34" charset="0"/>
            <a:cs typeface="Arial" panose="020B0604020202020204" pitchFamily="34" charset="0"/>
          </a:endParaRPr>
        </a:p>
      </dgm:t>
    </dgm:pt>
    <dgm:pt modelId="{CFC95A28-19DF-4329-901F-72387448BB44}" type="parTrans" cxnId="{6382285B-AF8E-4821-A9ED-53E4DF10D9AD}">
      <dgm:prSet/>
      <dgm:spPr/>
      <dgm:t>
        <a:bodyPr/>
        <a:lstStyle/>
        <a:p>
          <a:endParaRPr lang="fr-FR">
            <a:latin typeface="Arial" panose="020B0604020202020204" pitchFamily="34" charset="0"/>
            <a:cs typeface="Arial" panose="020B0604020202020204" pitchFamily="34" charset="0"/>
          </a:endParaRPr>
        </a:p>
      </dgm:t>
    </dgm:pt>
    <dgm:pt modelId="{D11123AB-30B6-49FE-AE1A-6B33DD50F2A9}" type="sibTrans" cxnId="{6382285B-AF8E-4821-A9ED-53E4DF10D9AD}">
      <dgm:prSet/>
      <dgm:spPr/>
      <dgm:t>
        <a:bodyPr/>
        <a:lstStyle/>
        <a:p>
          <a:endParaRPr lang="fr-FR">
            <a:latin typeface="Arial" panose="020B0604020202020204" pitchFamily="34" charset="0"/>
            <a:cs typeface="Arial" panose="020B0604020202020204" pitchFamily="34" charset="0"/>
          </a:endParaRPr>
        </a:p>
      </dgm:t>
    </dgm:pt>
    <dgm:pt modelId="{CB682FFC-A3A3-492E-B729-ED093E61D07D}">
      <dgm:prSet/>
      <dgm:spPr/>
      <dgm:t>
        <a:bodyPr/>
        <a:lstStyle/>
        <a:p>
          <a:pPr rtl="0"/>
          <a:r>
            <a:rPr lang="fr-FR" baseline="0" dirty="0">
              <a:latin typeface="Arial" panose="020B0604020202020204" pitchFamily="34" charset="0"/>
              <a:cs typeface="Arial" panose="020B0604020202020204" pitchFamily="34" charset="0"/>
            </a:rPr>
            <a:t>Absence de débats parlementaires sur le suivi des recommandations de la cour, notamment au moment du vote de la loi de règlement</a:t>
          </a:r>
          <a:endParaRPr lang="fr-FR" dirty="0">
            <a:latin typeface="Arial" panose="020B0604020202020204" pitchFamily="34" charset="0"/>
            <a:cs typeface="Arial" panose="020B0604020202020204" pitchFamily="34" charset="0"/>
          </a:endParaRPr>
        </a:p>
      </dgm:t>
    </dgm:pt>
    <dgm:pt modelId="{A491530C-2961-4B3A-8EF0-0C46BF43F774}" type="parTrans" cxnId="{6CCA2C9B-EDCB-41E2-9EC6-08A7E9CD904E}">
      <dgm:prSet/>
      <dgm:spPr/>
      <dgm:t>
        <a:bodyPr/>
        <a:lstStyle/>
        <a:p>
          <a:endParaRPr lang="fr-FR">
            <a:latin typeface="Arial" panose="020B0604020202020204" pitchFamily="34" charset="0"/>
            <a:cs typeface="Arial" panose="020B0604020202020204" pitchFamily="34" charset="0"/>
          </a:endParaRPr>
        </a:p>
      </dgm:t>
    </dgm:pt>
    <dgm:pt modelId="{2741491C-DD4D-47CD-B9F7-82CEE493747F}" type="sibTrans" cxnId="{6CCA2C9B-EDCB-41E2-9EC6-08A7E9CD904E}">
      <dgm:prSet/>
      <dgm:spPr/>
      <dgm:t>
        <a:bodyPr/>
        <a:lstStyle/>
        <a:p>
          <a:endParaRPr lang="fr-FR">
            <a:latin typeface="Arial" panose="020B0604020202020204" pitchFamily="34" charset="0"/>
            <a:cs typeface="Arial" panose="020B0604020202020204" pitchFamily="34" charset="0"/>
          </a:endParaRPr>
        </a:p>
      </dgm:t>
    </dgm:pt>
    <dgm:pt modelId="{FE6D00EE-DFF6-42CA-8DF8-E04E69F00F58}">
      <dgm:prSet/>
      <dgm:spPr>
        <a:solidFill>
          <a:srgbClr val="FF0000"/>
        </a:solidFill>
      </dgm:spPr>
      <dgm:t>
        <a:bodyPr/>
        <a:lstStyle/>
        <a:p>
          <a:pPr rtl="0"/>
          <a:r>
            <a:rPr lang="fr-FR" b="1" baseline="0" dirty="0">
              <a:latin typeface="Arial" panose="020B0604020202020204" pitchFamily="34" charset="0"/>
              <a:cs typeface="Arial" panose="020B0604020202020204" pitchFamily="34" charset="0"/>
            </a:rPr>
            <a:t>POUVOIR JUDICIAIRE: </a:t>
          </a:r>
          <a:endParaRPr lang="fr-FR" dirty="0">
            <a:latin typeface="Arial" panose="020B0604020202020204" pitchFamily="34" charset="0"/>
            <a:cs typeface="Arial" panose="020B0604020202020204" pitchFamily="34" charset="0"/>
          </a:endParaRPr>
        </a:p>
      </dgm:t>
    </dgm:pt>
    <dgm:pt modelId="{D3B2CD95-EA7B-4762-8C71-3121AD074B76}" type="parTrans" cxnId="{36E80A01-0FD1-4153-9E25-CFE68AF7CC65}">
      <dgm:prSet/>
      <dgm:spPr/>
      <dgm:t>
        <a:bodyPr/>
        <a:lstStyle/>
        <a:p>
          <a:endParaRPr lang="fr-FR">
            <a:latin typeface="Arial" panose="020B0604020202020204" pitchFamily="34" charset="0"/>
            <a:cs typeface="Arial" panose="020B0604020202020204" pitchFamily="34" charset="0"/>
          </a:endParaRPr>
        </a:p>
      </dgm:t>
    </dgm:pt>
    <dgm:pt modelId="{371D3340-4D29-481D-A6FC-63AC2251B7CF}" type="sibTrans" cxnId="{36E80A01-0FD1-4153-9E25-CFE68AF7CC65}">
      <dgm:prSet/>
      <dgm:spPr/>
      <dgm:t>
        <a:bodyPr/>
        <a:lstStyle/>
        <a:p>
          <a:endParaRPr lang="fr-FR">
            <a:latin typeface="Arial" panose="020B0604020202020204" pitchFamily="34" charset="0"/>
            <a:cs typeface="Arial" panose="020B0604020202020204" pitchFamily="34" charset="0"/>
          </a:endParaRPr>
        </a:p>
      </dgm:t>
    </dgm:pt>
    <dgm:pt modelId="{87E8440A-D097-4861-944B-24F3D8A316B5}">
      <dgm:prSet/>
      <dgm:spPr/>
      <dgm:t>
        <a:bodyPr/>
        <a:lstStyle/>
        <a:p>
          <a:pPr rtl="0"/>
          <a:r>
            <a:rPr lang="fr-FR" baseline="0" dirty="0">
              <a:latin typeface="Arial" panose="020B0604020202020204" pitchFamily="34" charset="0"/>
              <a:cs typeface="Arial" panose="020B0604020202020204" pitchFamily="34" charset="0"/>
            </a:rPr>
            <a:t>Collaboration limitée à la transmission des dossiers de poursuite des gestionnaires pour l’ouverture des informations judiciaires </a:t>
          </a:r>
          <a:endParaRPr lang="fr-FR" dirty="0">
            <a:latin typeface="Arial" panose="020B0604020202020204" pitchFamily="34" charset="0"/>
            <a:cs typeface="Arial" panose="020B0604020202020204" pitchFamily="34" charset="0"/>
          </a:endParaRPr>
        </a:p>
      </dgm:t>
    </dgm:pt>
    <dgm:pt modelId="{1D7B3137-F8C5-4BF8-9F5E-C3862A6249FC}" type="parTrans" cxnId="{D5292610-98D5-4E47-92BB-E280B8B875E1}">
      <dgm:prSet/>
      <dgm:spPr/>
      <dgm:t>
        <a:bodyPr/>
        <a:lstStyle/>
        <a:p>
          <a:endParaRPr lang="fr-FR">
            <a:latin typeface="Arial" panose="020B0604020202020204" pitchFamily="34" charset="0"/>
            <a:cs typeface="Arial" panose="020B0604020202020204" pitchFamily="34" charset="0"/>
          </a:endParaRPr>
        </a:p>
      </dgm:t>
    </dgm:pt>
    <dgm:pt modelId="{3E8A8069-F848-4B3C-9173-5FF9614BCC87}" type="sibTrans" cxnId="{D5292610-98D5-4E47-92BB-E280B8B875E1}">
      <dgm:prSet/>
      <dgm:spPr/>
      <dgm:t>
        <a:bodyPr/>
        <a:lstStyle/>
        <a:p>
          <a:endParaRPr lang="fr-FR">
            <a:latin typeface="Arial" panose="020B0604020202020204" pitchFamily="34" charset="0"/>
            <a:cs typeface="Arial" panose="020B0604020202020204" pitchFamily="34" charset="0"/>
          </a:endParaRPr>
        </a:p>
      </dgm:t>
    </dgm:pt>
    <dgm:pt modelId="{E84DFA6A-B4FC-4228-92E6-D8D1EC5DBC6E}">
      <dgm:prSet/>
      <dgm:spPr/>
      <dgm:t>
        <a:bodyPr/>
        <a:lstStyle/>
        <a:p>
          <a:pPr rtl="0"/>
          <a:r>
            <a:rPr lang="fr-FR" baseline="0" dirty="0">
              <a:latin typeface="Arial" panose="020B0604020202020204" pitchFamily="34" charset="0"/>
              <a:cs typeface="Arial" panose="020B0604020202020204" pitchFamily="34" charset="0"/>
            </a:rPr>
            <a:t>Absence de </a:t>
          </a:r>
          <a:r>
            <a:rPr lang="fr-FR" baseline="0" dirty="0" err="1">
              <a:latin typeface="Arial" panose="020B0604020202020204" pitchFamily="34" charset="0"/>
              <a:cs typeface="Arial" panose="020B0604020202020204" pitchFamily="34" charset="0"/>
            </a:rPr>
            <a:t>feed</a:t>
          </a:r>
          <a:r>
            <a:rPr lang="fr-FR" baseline="0" dirty="0">
              <a:latin typeface="Arial" panose="020B0604020202020204" pitchFamily="34" charset="0"/>
              <a:cs typeface="Arial" panose="020B0604020202020204" pitchFamily="34" charset="0"/>
            </a:rPr>
            <a:t> back sur l’évolution des suites</a:t>
          </a:r>
          <a:endParaRPr lang="fr-FR" dirty="0">
            <a:latin typeface="Arial" panose="020B0604020202020204" pitchFamily="34" charset="0"/>
            <a:cs typeface="Arial" panose="020B0604020202020204" pitchFamily="34" charset="0"/>
          </a:endParaRPr>
        </a:p>
      </dgm:t>
    </dgm:pt>
    <dgm:pt modelId="{8718609F-7DA7-455B-89D1-3680B3F39676}" type="parTrans" cxnId="{9EA42041-0048-446B-BD94-A773FC041EF2}">
      <dgm:prSet/>
      <dgm:spPr/>
      <dgm:t>
        <a:bodyPr/>
        <a:lstStyle/>
        <a:p>
          <a:endParaRPr lang="fr-FR">
            <a:latin typeface="Arial" panose="020B0604020202020204" pitchFamily="34" charset="0"/>
            <a:cs typeface="Arial" panose="020B0604020202020204" pitchFamily="34" charset="0"/>
          </a:endParaRPr>
        </a:p>
      </dgm:t>
    </dgm:pt>
    <dgm:pt modelId="{70DCFFA8-08AF-462A-A550-DC0F7A162E56}" type="sibTrans" cxnId="{9EA42041-0048-446B-BD94-A773FC041EF2}">
      <dgm:prSet/>
      <dgm:spPr/>
      <dgm:t>
        <a:bodyPr/>
        <a:lstStyle/>
        <a:p>
          <a:endParaRPr lang="fr-FR">
            <a:latin typeface="Arial" panose="020B0604020202020204" pitchFamily="34" charset="0"/>
            <a:cs typeface="Arial" panose="020B0604020202020204" pitchFamily="34" charset="0"/>
          </a:endParaRPr>
        </a:p>
      </dgm:t>
    </dgm:pt>
    <dgm:pt modelId="{60CD5D05-E7DC-48E7-81CD-556DAC01D194}">
      <dgm:prSet/>
      <dgm:spPr>
        <a:solidFill>
          <a:schemeClr val="accent5">
            <a:lumMod val="40000"/>
            <a:lumOff val="60000"/>
          </a:schemeClr>
        </a:solidFill>
      </dgm:spPr>
      <dgm:t>
        <a:bodyPr/>
        <a:lstStyle/>
        <a:p>
          <a:pPr rtl="0"/>
          <a:r>
            <a:rPr lang="fr-FR" b="1">
              <a:latin typeface="Arial" panose="020B0604020202020204" pitchFamily="34" charset="0"/>
              <a:cs typeface="Arial" panose="020B0604020202020204" pitchFamily="34" charset="0"/>
            </a:rPr>
            <a:t>PTF</a:t>
          </a:r>
          <a:r>
            <a:rPr lang="fr-FR">
              <a:latin typeface="Arial" panose="020B0604020202020204" pitchFamily="34" charset="0"/>
              <a:cs typeface="Arial" panose="020B0604020202020204" pitchFamily="34" charset="0"/>
            </a:rPr>
            <a:t>: </a:t>
          </a:r>
        </a:p>
      </dgm:t>
    </dgm:pt>
    <dgm:pt modelId="{B0CB38A6-51DF-4BEE-BC89-4C8554147DED}" type="parTrans" cxnId="{C0595984-8A29-4491-9467-E77173ED6108}">
      <dgm:prSet/>
      <dgm:spPr/>
      <dgm:t>
        <a:bodyPr/>
        <a:lstStyle/>
        <a:p>
          <a:endParaRPr lang="fr-FR">
            <a:latin typeface="Arial" panose="020B0604020202020204" pitchFamily="34" charset="0"/>
            <a:cs typeface="Arial" panose="020B0604020202020204" pitchFamily="34" charset="0"/>
          </a:endParaRPr>
        </a:p>
      </dgm:t>
    </dgm:pt>
    <dgm:pt modelId="{2348A070-5280-41B3-AE0F-BF47512014D9}" type="sibTrans" cxnId="{C0595984-8A29-4491-9467-E77173ED6108}">
      <dgm:prSet/>
      <dgm:spPr/>
      <dgm:t>
        <a:bodyPr/>
        <a:lstStyle/>
        <a:p>
          <a:endParaRPr lang="fr-FR">
            <a:latin typeface="Arial" panose="020B0604020202020204" pitchFamily="34" charset="0"/>
            <a:cs typeface="Arial" panose="020B0604020202020204" pitchFamily="34" charset="0"/>
          </a:endParaRPr>
        </a:p>
      </dgm:t>
    </dgm:pt>
    <dgm:pt modelId="{53BAD667-91E6-4AAA-9443-807F482C31F0}">
      <dgm:prSet/>
      <dgm:spPr/>
      <dgm:t>
        <a:bodyPr/>
        <a:lstStyle/>
        <a:p>
          <a:pPr rtl="0"/>
          <a:r>
            <a:rPr lang="fr-FR">
              <a:latin typeface="Arial" panose="020B0604020202020204" pitchFamily="34" charset="0"/>
              <a:cs typeface="Arial" panose="020B0604020202020204" pitchFamily="34" charset="0"/>
            </a:rPr>
            <a:t>Soutien actif, pression sur le gouvernement pour la mise en œuvre des recommandations</a:t>
          </a:r>
        </a:p>
      </dgm:t>
    </dgm:pt>
    <dgm:pt modelId="{398040CF-53FE-4820-B63C-75E2840928B3}" type="parTrans" cxnId="{7B2A086B-6EBC-4F77-9FED-C46895C133BF}">
      <dgm:prSet/>
      <dgm:spPr/>
      <dgm:t>
        <a:bodyPr/>
        <a:lstStyle/>
        <a:p>
          <a:endParaRPr lang="fr-FR">
            <a:latin typeface="Arial" panose="020B0604020202020204" pitchFamily="34" charset="0"/>
            <a:cs typeface="Arial" panose="020B0604020202020204" pitchFamily="34" charset="0"/>
          </a:endParaRPr>
        </a:p>
      </dgm:t>
    </dgm:pt>
    <dgm:pt modelId="{1C1FDC89-4CC3-408D-A9CA-95AA2457CD46}" type="sibTrans" cxnId="{7B2A086B-6EBC-4F77-9FED-C46895C133BF}">
      <dgm:prSet/>
      <dgm:spPr/>
      <dgm:t>
        <a:bodyPr/>
        <a:lstStyle/>
        <a:p>
          <a:endParaRPr lang="fr-FR">
            <a:latin typeface="Arial" panose="020B0604020202020204" pitchFamily="34" charset="0"/>
            <a:cs typeface="Arial" panose="020B0604020202020204" pitchFamily="34" charset="0"/>
          </a:endParaRPr>
        </a:p>
      </dgm:t>
    </dgm:pt>
    <dgm:pt modelId="{B7649B19-B010-427B-9B0A-D1F32FD39010}">
      <dgm:prSet/>
      <dgm:spPr/>
      <dgm:t>
        <a:bodyPr/>
        <a:lstStyle/>
        <a:p>
          <a:pPr rtl="0"/>
          <a:r>
            <a:rPr lang="fr-FR" dirty="0">
              <a:latin typeface="Arial" panose="020B0604020202020204" pitchFamily="34" charset="0"/>
              <a:cs typeface="Arial" panose="020B0604020202020204" pitchFamily="34" charset="0"/>
            </a:rPr>
            <a:t>Absence d’un cadre formel de concertation</a:t>
          </a:r>
        </a:p>
      </dgm:t>
    </dgm:pt>
    <dgm:pt modelId="{A84431BC-0FAD-402F-B6AF-15EE0125BF37}" type="parTrans" cxnId="{4FAEF4E1-4568-4075-865C-82C687A51476}">
      <dgm:prSet/>
      <dgm:spPr/>
      <dgm:t>
        <a:bodyPr/>
        <a:lstStyle/>
        <a:p>
          <a:endParaRPr lang="fr-FR">
            <a:latin typeface="Arial" panose="020B0604020202020204" pitchFamily="34" charset="0"/>
            <a:cs typeface="Arial" panose="020B0604020202020204" pitchFamily="34" charset="0"/>
          </a:endParaRPr>
        </a:p>
      </dgm:t>
    </dgm:pt>
    <dgm:pt modelId="{6AB80317-1CE3-4987-A86C-3D652BF42658}" type="sibTrans" cxnId="{4FAEF4E1-4568-4075-865C-82C687A51476}">
      <dgm:prSet/>
      <dgm:spPr/>
      <dgm:t>
        <a:bodyPr/>
        <a:lstStyle/>
        <a:p>
          <a:endParaRPr lang="fr-FR">
            <a:latin typeface="Arial" panose="020B0604020202020204" pitchFamily="34" charset="0"/>
            <a:cs typeface="Arial" panose="020B0604020202020204" pitchFamily="34" charset="0"/>
          </a:endParaRPr>
        </a:p>
      </dgm:t>
    </dgm:pt>
    <dgm:pt modelId="{2FED5A7A-AFA8-42BD-8EAD-DE1A8CAE2569}">
      <dgm:prSet/>
      <dgm:spPr/>
      <dgm:t>
        <a:bodyPr/>
        <a:lstStyle/>
        <a:p>
          <a:pPr rtl="0"/>
          <a:r>
            <a:rPr lang="fr-FR" dirty="0">
              <a:latin typeface="Arial" panose="020B0604020202020204" pitchFamily="34" charset="0"/>
              <a:cs typeface="Arial" panose="020B0604020202020204" pitchFamily="34" charset="0"/>
            </a:rPr>
            <a:t>Recommandations pas toujours suivies </a:t>
          </a:r>
        </a:p>
      </dgm:t>
    </dgm:pt>
    <dgm:pt modelId="{D14CD03E-0DF1-4CCB-A655-658BDAB860AD}" type="parTrans" cxnId="{6535D2D0-C0A9-4962-93EE-19BB82DFEFE3}">
      <dgm:prSet/>
      <dgm:spPr/>
      <dgm:t>
        <a:bodyPr/>
        <a:lstStyle/>
        <a:p>
          <a:endParaRPr lang="fr-FR">
            <a:latin typeface="Arial" panose="020B0604020202020204" pitchFamily="34" charset="0"/>
            <a:cs typeface="Arial" panose="020B0604020202020204" pitchFamily="34" charset="0"/>
          </a:endParaRPr>
        </a:p>
      </dgm:t>
    </dgm:pt>
    <dgm:pt modelId="{DBE9B313-8677-4C8C-B9E0-05F325E8A0F4}" type="sibTrans" cxnId="{6535D2D0-C0A9-4962-93EE-19BB82DFEFE3}">
      <dgm:prSet/>
      <dgm:spPr/>
      <dgm:t>
        <a:bodyPr/>
        <a:lstStyle/>
        <a:p>
          <a:endParaRPr lang="fr-FR">
            <a:latin typeface="Arial" panose="020B0604020202020204" pitchFamily="34" charset="0"/>
            <a:cs typeface="Arial" panose="020B0604020202020204" pitchFamily="34" charset="0"/>
          </a:endParaRPr>
        </a:p>
      </dgm:t>
    </dgm:pt>
    <dgm:pt modelId="{1DE07F16-C510-4493-9EB1-F67FB68BE725}">
      <dgm:prSet/>
      <dgm:spPr>
        <a:solidFill>
          <a:schemeClr val="accent2">
            <a:lumMod val="60000"/>
            <a:lumOff val="40000"/>
          </a:schemeClr>
        </a:solidFill>
      </dgm:spPr>
      <dgm:t>
        <a:bodyPr/>
        <a:lstStyle/>
        <a:p>
          <a:r>
            <a:rPr lang="fr-FR" b="1" dirty="0">
              <a:latin typeface="Arial" panose="020B0604020202020204" pitchFamily="34" charset="0"/>
              <a:cs typeface="Arial" panose="020B0604020202020204" pitchFamily="34" charset="0"/>
            </a:rPr>
            <a:t>OSC</a:t>
          </a:r>
        </a:p>
      </dgm:t>
    </dgm:pt>
    <dgm:pt modelId="{C1D69F47-B842-46E8-9DBA-264F8038619E}" type="parTrans" cxnId="{3B81300C-806A-400D-97F7-3AC76FE55D10}">
      <dgm:prSet/>
      <dgm:spPr/>
      <dgm:t>
        <a:bodyPr/>
        <a:lstStyle/>
        <a:p>
          <a:endParaRPr lang="fr-FR">
            <a:latin typeface="Arial" panose="020B0604020202020204" pitchFamily="34" charset="0"/>
            <a:cs typeface="Arial" panose="020B0604020202020204" pitchFamily="34" charset="0"/>
          </a:endParaRPr>
        </a:p>
      </dgm:t>
    </dgm:pt>
    <dgm:pt modelId="{B82CADFA-E756-46AB-BD2D-DE51323EFBC4}" type="sibTrans" cxnId="{3B81300C-806A-400D-97F7-3AC76FE55D10}">
      <dgm:prSet/>
      <dgm:spPr/>
      <dgm:t>
        <a:bodyPr/>
        <a:lstStyle/>
        <a:p>
          <a:endParaRPr lang="fr-FR">
            <a:latin typeface="Arial" panose="020B0604020202020204" pitchFamily="34" charset="0"/>
            <a:cs typeface="Arial" panose="020B0604020202020204" pitchFamily="34" charset="0"/>
          </a:endParaRPr>
        </a:p>
      </dgm:t>
    </dgm:pt>
    <dgm:pt modelId="{5BD2E972-51F4-40D1-A912-F4AF11AC226D}">
      <dgm:prSet/>
      <dgm:spPr/>
      <dgm:t>
        <a:bodyPr/>
        <a:lstStyle/>
        <a:p>
          <a:pPr rtl="0"/>
          <a:r>
            <a:rPr lang="fr-FR" dirty="0">
              <a:latin typeface="Arial" panose="020B0604020202020204" pitchFamily="34" charset="0"/>
              <a:cs typeface="Arial" panose="020B0604020202020204" pitchFamily="34" charset="0"/>
            </a:rPr>
            <a:t>Complexité des faits relevés par la Cour qui nécessite une certaine expertise </a:t>
          </a:r>
        </a:p>
      </dgm:t>
    </dgm:pt>
    <dgm:pt modelId="{6125C98D-E65B-43FC-A649-CA7E9E6D03C0}" type="parTrans" cxnId="{2C8B125F-BCD9-4828-92C7-042EB402985B}">
      <dgm:prSet/>
      <dgm:spPr/>
      <dgm:t>
        <a:bodyPr/>
        <a:lstStyle/>
        <a:p>
          <a:endParaRPr lang="fr-FR"/>
        </a:p>
      </dgm:t>
    </dgm:pt>
    <dgm:pt modelId="{808FF909-B325-4353-9446-1B1CA5098C49}" type="sibTrans" cxnId="{2C8B125F-BCD9-4828-92C7-042EB402985B}">
      <dgm:prSet/>
      <dgm:spPr/>
      <dgm:t>
        <a:bodyPr/>
        <a:lstStyle/>
        <a:p>
          <a:endParaRPr lang="fr-FR"/>
        </a:p>
      </dgm:t>
    </dgm:pt>
    <dgm:pt modelId="{1FA389F5-92DA-4800-BD2F-D83D5ABC660D}" type="pres">
      <dgm:prSet presAssocID="{C8579696-658E-4253-8836-E92071587E33}" presName="linear" presStyleCnt="0">
        <dgm:presLayoutVars>
          <dgm:animLvl val="lvl"/>
          <dgm:resizeHandles val="exact"/>
        </dgm:presLayoutVars>
      </dgm:prSet>
      <dgm:spPr/>
    </dgm:pt>
    <dgm:pt modelId="{431D927E-AAF0-4C33-B645-2F575C0D5C81}" type="pres">
      <dgm:prSet presAssocID="{1F63FD09-D9B3-4E54-9C08-D4A6CB76D3A7}" presName="parentText" presStyleLbl="node1" presStyleIdx="0" presStyleCnt="5">
        <dgm:presLayoutVars>
          <dgm:chMax val="0"/>
          <dgm:bulletEnabled val="1"/>
        </dgm:presLayoutVars>
      </dgm:prSet>
      <dgm:spPr/>
    </dgm:pt>
    <dgm:pt modelId="{351ADC79-EC28-45EC-9618-EB62D67D0EDD}" type="pres">
      <dgm:prSet presAssocID="{1F63FD09-D9B3-4E54-9C08-D4A6CB76D3A7}" presName="childText" presStyleLbl="revTx" presStyleIdx="0" presStyleCnt="4">
        <dgm:presLayoutVars>
          <dgm:bulletEnabled val="1"/>
        </dgm:presLayoutVars>
      </dgm:prSet>
      <dgm:spPr/>
    </dgm:pt>
    <dgm:pt modelId="{5799F3A1-E8D4-4E57-A642-C7E48E34A9F7}" type="pres">
      <dgm:prSet presAssocID="{A70D7179-2C8B-4204-898B-DBC3B1E1ABAC}" presName="parentText" presStyleLbl="node1" presStyleIdx="1" presStyleCnt="5">
        <dgm:presLayoutVars>
          <dgm:chMax val="0"/>
          <dgm:bulletEnabled val="1"/>
        </dgm:presLayoutVars>
      </dgm:prSet>
      <dgm:spPr/>
    </dgm:pt>
    <dgm:pt modelId="{DEB62979-7A2A-4850-9809-BF6BED23A6AB}" type="pres">
      <dgm:prSet presAssocID="{A70D7179-2C8B-4204-898B-DBC3B1E1ABAC}" presName="childText" presStyleLbl="revTx" presStyleIdx="1" presStyleCnt="4">
        <dgm:presLayoutVars>
          <dgm:bulletEnabled val="1"/>
        </dgm:presLayoutVars>
      </dgm:prSet>
      <dgm:spPr/>
    </dgm:pt>
    <dgm:pt modelId="{2AAB26E2-1598-4EE7-891E-E51A96EECA69}" type="pres">
      <dgm:prSet presAssocID="{FE6D00EE-DFF6-42CA-8DF8-E04E69F00F58}" presName="parentText" presStyleLbl="node1" presStyleIdx="2" presStyleCnt="5">
        <dgm:presLayoutVars>
          <dgm:chMax val="0"/>
          <dgm:bulletEnabled val="1"/>
        </dgm:presLayoutVars>
      </dgm:prSet>
      <dgm:spPr/>
    </dgm:pt>
    <dgm:pt modelId="{26ED3FE9-C958-443E-AC72-B00DF2F6A310}" type="pres">
      <dgm:prSet presAssocID="{FE6D00EE-DFF6-42CA-8DF8-E04E69F00F58}" presName="childText" presStyleLbl="revTx" presStyleIdx="2" presStyleCnt="4">
        <dgm:presLayoutVars>
          <dgm:bulletEnabled val="1"/>
        </dgm:presLayoutVars>
      </dgm:prSet>
      <dgm:spPr/>
    </dgm:pt>
    <dgm:pt modelId="{71ACCDA8-EEF5-4033-97B6-7DD061DA4DB5}" type="pres">
      <dgm:prSet presAssocID="{60CD5D05-E7DC-48E7-81CD-556DAC01D194}" presName="parentText" presStyleLbl="node1" presStyleIdx="3" presStyleCnt="5">
        <dgm:presLayoutVars>
          <dgm:chMax val="0"/>
          <dgm:bulletEnabled val="1"/>
        </dgm:presLayoutVars>
      </dgm:prSet>
      <dgm:spPr/>
    </dgm:pt>
    <dgm:pt modelId="{F48C9930-20D1-43BB-891E-3C031F45C19E}" type="pres">
      <dgm:prSet presAssocID="{60CD5D05-E7DC-48E7-81CD-556DAC01D194}" presName="childText" presStyleLbl="revTx" presStyleIdx="3" presStyleCnt="4">
        <dgm:presLayoutVars>
          <dgm:bulletEnabled val="1"/>
        </dgm:presLayoutVars>
      </dgm:prSet>
      <dgm:spPr/>
    </dgm:pt>
    <dgm:pt modelId="{B4280F7F-3EA3-4F5C-977C-87EFCCD6B260}" type="pres">
      <dgm:prSet presAssocID="{1DE07F16-C510-4493-9EB1-F67FB68BE725}" presName="parentText" presStyleLbl="node1" presStyleIdx="4" presStyleCnt="5">
        <dgm:presLayoutVars>
          <dgm:chMax val="0"/>
          <dgm:bulletEnabled val="1"/>
        </dgm:presLayoutVars>
      </dgm:prSet>
      <dgm:spPr/>
    </dgm:pt>
  </dgm:ptLst>
  <dgm:cxnLst>
    <dgm:cxn modelId="{36E80A01-0FD1-4153-9E25-CFE68AF7CC65}" srcId="{C8579696-658E-4253-8836-E92071587E33}" destId="{FE6D00EE-DFF6-42CA-8DF8-E04E69F00F58}" srcOrd="2" destOrd="0" parTransId="{D3B2CD95-EA7B-4762-8C71-3121AD074B76}" sibTransId="{371D3340-4D29-481D-A6FC-63AC2251B7CF}"/>
    <dgm:cxn modelId="{3B81300C-806A-400D-97F7-3AC76FE55D10}" srcId="{C8579696-658E-4253-8836-E92071587E33}" destId="{1DE07F16-C510-4493-9EB1-F67FB68BE725}" srcOrd="4" destOrd="0" parTransId="{C1D69F47-B842-46E8-9DBA-264F8038619E}" sibTransId="{B82CADFA-E756-46AB-BD2D-DE51323EFBC4}"/>
    <dgm:cxn modelId="{D5292610-98D5-4E47-92BB-E280B8B875E1}" srcId="{FE6D00EE-DFF6-42CA-8DF8-E04E69F00F58}" destId="{87E8440A-D097-4861-944B-24F3D8A316B5}" srcOrd="0" destOrd="0" parTransId="{1D7B3137-F8C5-4BF8-9F5E-C3862A6249FC}" sibTransId="{3E8A8069-F848-4B3C-9173-5FF9614BCC87}"/>
    <dgm:cxn modelId="{50D6A711-17EF-4F6A-89A4-7E221568523D}" type="presOf" srcId="{3077B8A2-9025-458C-9894-67674CC41AC5}" destId="{DEB62979-7A2A-4850-9809-BF6BED23A6AB}" srcOrd="0" destOrd="1" presId="urn:microsoft.com/office/officeart/2005/8/layout/vList2"/>
    <dgm:cxn modelId="{91966B1A-14E2-4A80-B41E-FD0F8389EB75}" type="presOf" srcId="{87E8440A-D097-4861-944B-24F3D8A316B5}" destId="{26ED3FE9-C958-443E-AC72-B00DF2F6A310}" srcOrd="0" destOrd="0" presId="urn:microsoft.com/office/officeart/2005/8/layout/vList2"/>
    <dgm:cxn modelId="{831C2A27-06F1-44C0-8658-469496499935}" type="presOf" srcId="{53BAD667-91E6-4AAA-9443-807F482C31F0}" destId="{F48C9930-20D1-43BB-891E-3C031F45C19E}" srcOrd="0" destOrd="0" presId="urn:microsoft.com/office/officeart/2005/8/layout/vList2"/>
    <dgm:cxn modelId="{9E6D4428-86C0-4CFE-B6F0-4A1919FE063D}" type="presOf" srcId="{CB682FFC-A3A3-492E-B729-ED093E61D07D}" destId="{DEB62979-7A2A-4850-9809-BF6BED23A6AB}" srcOrd="0" destOrd="2" presId="urn:microsoft.com/office/officeart/2005/8/layout/vList2"/>
    <dgm:cxn modelId="{DB7C8832-7448-4DBF-9472-E765CE50ADF3}" type="presOf" srcId="{B7649B19-B010-427B-9B0A-D1F32FD39010}" destId="{F48C9930-20D1-43BB-891E-3C031F45C19E}" srcOrd="0" destOrd="1" presId="urn:microsoft.com/office/officeart/2005/8/layout/vList2"/>
    <dgm:cxn modelId="{9EA42041-0048-446B-BD94-A773FC041EF2}" srcId="{FE6D00EE-DFF6-42CA-8DF8-E04E69F00F58}" destId="{E84DFA6A-B4FC-4228-92E6-D8D1EC5DBC6E}" srcOrd="2" destOrd="0" parTransId="{8718609F-7DA7-455B-89D1-3680B3F39676}" sibTransId="{70DCFFA8-08AF-462A-A550-DC0F7A162E56}"/>
    <dgm:cxn modelId="{6382285B-AF8E-4821-A9ED-53E4DF10D9AD}" srcId="{A70D7179-2C8B-4204-898B-DBC3B1E1ABAC}" destId="{3077B8A2-9025-458C-9894-67674CC41AC5}" srcOrd="1" destOrd="0" parTransId="{CFC95A28-19DF-4329-901F-72387448BB44}" sibTransId="{D11123AB-30B6-49FE-AE1A-6B33DD50F2A9}"/>
    <dgm:cxn modelId="{A8539F5B-FD0A-4DC1-8298-31EFD8782342}" type="presOf" srcId="{5BD2E972-51F4-40D1-A912-F4AF11AC226D}" destId="{26ED3FE9-C958-443E-AC72-B00DF2F6A310}" srcOrd="0" destOrd="1" presId="urn:microsoft.com/office/officeart/2005/8/layout/vList2"/>
    <dgm:cxn modelId="{9F519E5D-641B-45A1-B6CD-2CEC07288962}" type="presOf" srcId="{60CD5D05-E7DC-48E7-81CD-556DAC01D194}" destId="{71ACCDA8-EEF5-4033-97B6-7DD061DA4DB5}" srcOrd="0" destOrd="0" presId="urn:microsoft.com/office/officeart/2005/8/layout/vList2"/>
    <dgm:cxn modelId="{D9A0E25D-ED3C-45A9-8D44-6FE83FE6259B}" srcId="{C8579696-658E-4253-8836-E92071587E33}" destId="{A70D7179-2C8B-4204-898B-DBC3B1E1ABAC}" srcOrd="1" destOrd="0" parTransId="{4BE771D7-6AC1-4F48-A184-24BB7D6D494E}" sibTransId="{70BC9338-E54A-4FB2-ADDD-2DEC99A94491}"/>
    <dgm:cxn modelId="{2C8B125F-BCD9-4828-92C7-042EB402985B}" srcId="{FE6D00EE-DFF6-42CA-8DF8-E04E69F00F58}" destId="{5BD2E972-51F4-40D1-A912-F4AF11AC226D}" srcOrd="1" destOrd="0" parTransId="{6125C98D-E65B-43FC-A649-CA7E9E6D03C0}" sibTransId="{808FF909-B325-4353-9446-1B1CA5098C49}"/>
    <dgm:cxn modelId="{EE074162-8B70-4990-8BFB-D51C9AECED26}" type="presOf" srcId="{E84DFA6A-B4FC-4228-92E6-D8D1EC5DBC6E}" destId="{26ED3FE9-C958-443E-AC72-B00DF2F6A310}" srcOrd="0" destOrd="2" presId="urn:microsoft.com/office/officeart/2005/8/layout/vList2"/>
    <dgm:cxn modelId="{7B2A086B-6EBC-4F77-9FED-C46895C133BF}" srcId="{60CD5D05-E7DC-48E7-81CD-556DAC01D194}" destId="{53BAD667-91E6-4AAA-9443-807F482C31F0}" srcOrd="0" destOrd="0" parTransId="{398040CF-53FE-4820-B63C-75E2840928B3}" sibTransId="{1C1FDC89-4CC3-408D-A9CA-95AA2457CD46}"/>
    <dgm:cxn modelId="{A5ED506D-0976-41B1-88A0-BF8BD1EC3B4D}" srcId="{1F63FD09-D9B3-4E54-9C08-D4A6CB76D3A7}" destId="{A8B43E40-5B3F-4D90-B2F0-9DC48012D047}" srcOrd="0" destOrd="0" parTransId="{B880BAE6-1465-48FC-83E8-998FAAD5BBC9}" sibTransId="{9EBC84CB-401B-4CF5-BF81-6976451E58D2}"/>
    <dgm:cxn modelId="{C0595984-8A29-4491-9467-E77173ED6108}" srcId="{C8579696-658E-4253-8836-E92071587E33}" destId="{60CD5D05-E7DC-48E7-81CD-556DAC01D194}" srcOrd="3" destOrd="0" parTransId="{B0CB38A6-51DF-4BEE-BC89-4C8554147DED}" sibTransId="{2348A070-5280-41B3-AE0F-BF47512014D9}"/>
    <dgm:cxn modelId="{D68D9296-8E92-4CD9-A53C-3BA5C425E9FB}" srcId="{C8579696-658E-4253-8836-E92071587E33}" destId="{1F63FD09-D9B3-4E54-9C08-D4A6CB76D3A7}" srcOrd="0" destOrd="0" parTransId="{3F87381E-055E-4CDE-9121-ED0A202BBABF}" sibTransId="{369E7506-81CB-41E7-B722-BBEE1AB7800F}"/>
    <dgm:cxn modelId="{6CCA2C9B-EDCB-41E2-9EC6-08A7E9CD904E}" srcId="{A70D7179-2C8B-4204-898B-DBC3B1E1ABAC}" destId="{CB682FFC-A3A3-492E-B729-ED093E61D07D}" srcOrd="2" destOrd="0" parTransId="{A491530C-2961-4B3A-8EF0-0C46BF43F774}" sibTransId="{2741491C-DD4D-47CD-B9F7-82CEE493747F}"/>
    <dgm:cxn modelId="{AA76D2A2-4FAB-4647-993F-BA92F9AAE1EB}" srcId="{A70D7179-2C8B-4204-898B-DBC3B1E1ABAC}" destId="{7ECA7B0F-9DD4-4EDC-A041-0EF30D2795E6}" srcOrd="0" destOrd="0" parTransId="{AC5BCFC6-EF15-4261-BFAF-96345E5760B2}" sibTransId="{1BDCEAF7-7DF1-432C-8BB8-318BA9AA65BA}"/>
    <dgm:cxn modelId="{870F92AB-FCCD-418C-8DB2-AFDD4037D83D}" type="presOf" srcId="{A8B43E40-5B3F-4D90-B2F0-9DC48012D047}" destId="{351ADC79-EC28-45EC-9618-EB62D67D0EDD}" srcOrd="0" destOrd="0" presId="urn:microsoft.com/office/officeart/2005/8/layout/vList2"/>
    <dgm:cxn modelId="{5B3BECB5-E16A-414D-8C07-819FBE42E0D5}" type="presOf" srcId="{FE6D00EE-DFF6-42CA-8DF8-E04E69F00F58}" destId="{2AAB26E2-1598-4EE7-891E-E51A96EECA69}" srcOrd="0" destOrd="0" presId="urn:microsoft.com/office/officeart/2005/8/layout/vList2"/>
    <dgm:cxn modelId="{D34065BB-9AED-4151-8F4D-984291489ADD}" type="presOf" srcId="{1DE07F16-C510-4493-9EB1-F67FB68BE725}" destId="{B4280F7F-3EA3-4F5C-977C-87EFCCD6B260}" srcOrd="0" destOrd="0" presId="urn:microsoft.com/office/officeart/2005/8/layout/vList2"/>
    <dgm:cxn modelId="{A0B704C3-609E-4FDD-93F9-CEE9D7F0E7D5}" type="presOf" srcId="{C8579696-658E-4253-8836-E92071587E33}" destId="{1FA389F5-92DA-4800-BD2F-D83D5ABC660D}" srcOrd="0" destOrd="0" presId="urn:microsoft.com/office/officeart/2005/8/layout/vList2"/>
    <dgm:cxn modelId="{93FF1BCC-4CFE-4258-B30C-9D358AEF0481}" type="presOf" srcId="{A70D7179-2C8B-4204-898B-DBC3B1E1ABAC}" destId="{5799F3A1-E8D4-4E57-A642-C7E48E34A9F7}" srcOrd="0" destOrd="0" presId="urn:microsoft.com/office/officeart/2005/8/layout/vList2"/>
    <dgm:cxn modelId="{6535D2D0-C0A9-4962-93EE-19BB82DFEFE3}" srcId="{1F63FD09-D9B3-4E54-9C08-D4A6CB76D3A7}" destId="{2FED5A7A-AFA8-42BD-8EAD-DE1A8CAE2569}" srcOrd="1" destOrd="0" parTransId="{D14CD03E-0DF1-4CCB-A655-658BDAB860AD}" sibTransId="{DBE9B313-8677-4C8C-B9E0-05F325E8A0F4}"/>
    <dgm:cxn modelId="{4FAEF4E1-4568-4075-865C-82C687A51476}" srcId="{60CD5D05-E7DC-48E7-81CD-556DAC01D194}" destId="{B7649B19-B010-427B-9B0A-D1F32FD39010}" srcOrd="1" destOrd="0" parTransId="{A84431BC-0FAD-402F-B6AF-15EE0125BF37}" sibTransId="{6AB80317-1CE3-4987-A86C-3D652BF42658}"/>
    <dgm:cxn modelId="{A6B19CE9-8BDA-4E9C-9563-3021A9BA6D20}" type="presOf" srcId="{2FED5A7A-AFA8-42BD-8EAD-DE1A8CAE2569}" destId="{351ADC79-EC28-45EC-9618-EB62D67D0EDD}" srcOrd="0" destOrd="1" presId="urn:microsoft.com/office/officeart/2005/8/layout/vList2"/>
    <dgm:cxn modelId="{B7021EF4-94B2-401A-88AB-2D1B4FC79101}" type="presOf" srcId="{7ECA7B0F-9DD4-4EDC-A041-0EF30D2795E6}" destId="{DEB62979-7A2A-4850-9809-BF6BED23A6AB}" srcOrd="0" destOrd="0" presId="urn:microsoft.com/office/officeart/2005/8/layout/vList2"/>
    <dgm:cxn modelId="{8109A2F7-E38F-4137-9C16-8D9975000C6B}" type="presOf" srcId="{1F63FD09-D9B3-4E54-9C08-D4A6CB76D3A7}" destId="{431D927E-AAF0-4C33-B645-2F575C0D5C81}" srcOrd="0" destOrd="0" presId="urn:microsoft.com/office/officeart/2005/8/layout/vList2"/>
    <dgm:cxn modelId="{313E4713-98DD-486A-B08C-DC1C5D6B0C4D}" type="presParOf" srcId="{1FA389F5-92DA-4800-BD2F-D83D5ABC660D}" destId="{431D927E-AAF0-4C33-B645-2F575C0D5C81}" srcOrd="0" destOrd="0" presId="urn:microsoft.com/office/officeart/2005/8/layout/vList2"/>
    <dgm:cxn modelId="{665B4EF8-AFDE-457C-BC26-63A86A491444}" type="presParOf" srcId="{1FA389F5-92DA-4800-BD2F-D83D5ABC660D}" destId="{351ADC79-EC28-45EC-9618-EB62D67D0EDD}" srcOrd="1" destOrd="0" presId="urn:microsoft.com/office/officeart/2005/8/layout/vList2"/>
    <dgm:cxn modelId="{70BCA538-8CA2-4D86-BFA4-6C0411B00C8A}" type="presParOf" srcId="{1FA389F5-92DA-4800-BD2F-D83D5ABC660D}" destId="{5799F3A1-E8D4-4E57-A642-C7E48E34A9F7}" srcOrd="2" destOrd="0" presId="urn:microsoft.com/office/officeart/2005/8/layout/vList2"/>
    <dgm:cxn modelId="{572718F2-FD9E-4E78-9505-FF9A44BE73C1}" type="presParOf" srcId="{1FA389F5-92DA-4800-BD2F-D83D5ABC660D}" destId="{DEB62979-7A2A-4850-9809-BF6BED23A6AB}" srcOrd="3" destOrd="0" presId="urn:microsoft.com/office/officeart/2005/8/layout/vList2"/>
    <dgm:cxn modelId="{0093D68A-94BB-4CE0-8818-81CF8B5363F5}" type="presParOf" srcId="{1FA389F5-92DA-4800-BD2F-D83D5ABC660D}" destId="{2AAB26E2-1598-4EE7-891E-E51A96EECA69}" srcOrd="4" destOrd="0" presId="urn:microsoft.com/office/officeart/2005/8/layout/vList2"/>
    <dgm:cxn modelId="{25D72B9F-301C-4F5D-8351-87003308C4DC}" type="presParOf" srcId="{1FA389F5-92DA-4800-BD2F-D83D5ABC660D}" destId="{26ED3FE9-C958-443E-AC72-B00DF2F6A310}" srcOrd="5" destOrd="0" presId="urn:microsoft.com/office/officeart/2005/8/layout/vList2"/>
    <dgm:cxn modelId="{3A7A5B0B-CD40-406F-A093-8221085C29C1}" type="presParOf" srcId="{1FA389F5-92DA-4800-BD2F-D83D5ABC660D}" destId="{71ACCDA8-EEF5-4033-97B6-7DD061DA4DB5}" srcOrd="6" destOrd="0" presId="urn:microsoft.com/office/officeart/2005/8/layout/vList2"/>
    <dgm:cxn modelId="{DF2EBF25-BB48-46B1-92D6-CDBDD395A4BC}" type="presParOf" srcId="{1FA389F5-92DA-4800-BD2F-D83D5ABC660D}" destId="{F48C9930-20D1-43BB-891E-3C031F45C19E}" srcOrd="7" destOrd="0" presId="urn:microsoft.com/office/officeart/2005/8/layout/vList2"/>
    <dgm:cxn modelId="{7FD33BB6-6610-4DC0-84BB-2BD2D1690C15}" type="presParOf" srcId="{1FA389F5-92DA-4800-BD2F-D83D5ABC660D}" destId="{B4280F7F-3EA3-4F5C-977C-87EFCCD6B26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965935-57BB-4AA8-8242-DCEE1752EB24}" type="doc">
      <dgm:prSet loTypeId="urn:microsoft.com/office/officeart/2008/layout/LinedList" loCatId="list" qsTypeId="urn:microsoft.com/office/officeart/2005/8/quickstyle/simple2" qsCatId="simple" csTypeId="urn:microsoft.com/office/officeart/2005/8/colors/accent1_1" csCatId="accent1" phldr="1"/>
      <dgm:spPr/>
      <dgm:t>
        <a:bodyPr/>
        <a:lstStyle/>
        <a:p>
          <a:endParaRPr lang="fr-FR"/>
        </a:p>
      </dgm:t>
    </dgm:pt>
    <dgm:pt modelId="{71BD6314-67B5-4A03-BE4C-E254FA3FDC09}">
      <dgm:prSet/>
      <dgm:spPr/>
      <dgm:t>
        <a:bodyPr/>
        <a:lstStyle/>
        <a:p>
          <a:pPr algn="just" rtl="0"/>
          <a:endParaRPr lang="fr-FR" b="1" dirty="0">
            <a:latin typeface="Arial" panose="020B0604020202020204" pitchFamily="34" charset="0"/>
            <a:cs typeface="Arial" panose="020B0604020202020204" pitchFamily="34" charset="0"/>
          </a:endParaRPr>
        </a:p>
        <a:p>
          <a:pPr algn="just" rtl="0"/>
          <a:endParaRPr lang="fr-FR" b="1" dirty="0">
            <a:latin typeface="Arial" panose="020B0604020202020204" pitchFamily="34" charset="0"/>
            <a:cs typeface="Arial" panose="020B0604020202020204" pitchFamily="34" charset="0"/>
          </a:endParaRPr>
        </a:p>
        <a:p>
          <a:pPr algn="just" rtl="0"/>
          <a:endParaRPr lang="fr-FR" b="1" dirty="0">
            <a:latin typeface="Arial" panose="020B0604020202020204" pitchFamily="34" charset="0"/>
            <a:cs typeface="Arial" panose="020B0604020202020204" pitchFamily="34" charset="0"/>
          </a:endParaRPr>
        </a:p>
        <a:p>
          <a:pPr algn="just" rtl="0"/>
          <a:endParaRPr lang="fr-FR" b="1" dirty="0">
            <a:latin typeface="Arial" panose="020B0604020202020204" pitchFamily="34" charset="0"/>
            <a:cs typeface="Arial" panose="020B0604020202020204" pitchFamily="34" charset="0"/>
          </a:endParaRPr>
        </a:p>
        <a:p>
          <a:pPr algn="just" rtl="0"/>
          <a:endParaRPr lang="fr-FR" b="1" dirty="0">
            <a:latin typeface="Arial" panose="020B0604020202020204" pitchFamily="34" charset="0"/>
            <a:cs typeface="Arial" panose="020B0604020202020204" pitchFamily="34" charset="0"/>
          </a:endParaRPr>
        </a:p>
      </dgm:t>
    </dgm:pt>
    <dgm:pt modelId="{A1785591-0F8A-4891-9857-F424F27D5102}" type="parTrans" cxnId="{31866F84-37DD-47FF-94FA-26CB1C5DCF0F}">
      <dgm:prSet/>
      <dgm:spPr/>
      <dgm:t>
        <a:bodyPr/>
        <a:lstStyle/>
        <a:p>
          <a:pPr algn="just"/>
          <a:endParaRPr lang="fr-FR" b="1">
            <a:latin typeface="Arial" panose="020B0604020202020204" pitchFamily="34" charset="0"/>
            <a:cs typeface="Arial" panose="020B0604020202020204" pitchFamily="34" charset="0"/>
          </a:endParaRPr>
        </a:p>
      </dgm:t>
    </dgm:pt>
    <dgm:pt modelId="{F91868FD-E86F-42A6-A435-8C1633F110FA}" type="sibTrans" cxnId="{31866F84-37DD-47FF-94FA-26CB1C5DCF0F}">
      <dgm:prSet/>
      <dgm:spPr/>
      <dgm:t>
        <a:bodyPr/>
        <a:lstStyle/>
        <a:p>
          <a:pPr algn="just"/>
          <a:endParaRPr lang="fr-FR" b="1">
            <a:latin typeface="Arial" panose="020B0604020202020204" pitchFamily="34" charset="0"/>
            <a:cs typeface="Arial" panose="020B0604020202020204" pitchFamily="34" charset="0"/>
          </a:endParaRPr>
        </a:p>
      </dgm:t>
    </dgm:pt>
    <dgm:pt modelId="{6E8B1E9E-BA4A-4F38-8E80-09C58A578259}">
      <dgm:prSet/>
      <dgm:spPr/>
      <dgm:t>
        <a:bodyPr/>
        <a:lstStyle/>
        <a:p>
          <a:pPr algn="just" rtl="0"/>
          <a:r>
            <a:rPr lang="fr-FR" b="1" dirty="0">
              <a:latin typeface="Arial" panose="020B0604020202020204" pitchFamily="34" charset="0"/>
              <a:cs typeface="Arial" panose="020B0604020202020204" pitchFamily="34" charset="0"/>
            </a:rPr>
            <a:t>Mise en place d’un système efficace de suivi des recommandations assorti de plans d’action- Modifications des dispositions actuelles des textes relatives au suivi des recommandations-améliorer la qualité des recommandations)</a:t>
          </a:r>
        </a:p>
      </dgm:t>
    </dgm:pt>
    <dgm:pt modelId="{5900418E-DD8D-444D-A7DE-DECBCF20E197}" type="parTrans" cxnId="{3805EA5C-CCD3-4E14-A730-7D914A0A43F3}">
      <dgm:prSet/>
      <dgm:spPr/>
      <dgm:t>
        <a:bodyPr/>
        <a:lstStyle/>
        <a:p>
          <a:pPr algn="just"/>
          <a:endParaRPr lang="fr-FR" b="1">
            <a:latin typeface="Arial" panose="020B0604020202020204" pitchFamily="34" charset="0"/>
            <a:cs typeface="Arial" panose="020B0604020202020204" pitchFamily="34" charset="0"/>
          </a:endParaRPr>
        </a:p>
      </dgm:t>
    </dgm:pt>
    <dgm:pt modelId="{175B3174-5F55-4166-BD9A-0E01268C214D}" type="sibTrans" cxnId="{3805EA5C-CCD3-4E14-A730-7D914A0A43F3}">
      <dgm:prSet/>
      <dgm:spPr/>
      <dgm:t>
        <a:bodyPr/>
        <a:lstStyle/>
        <a:p>
          <a:pPr algn="just"/>
          <a:endParaRPr lang="fr-FR" b="1">
            <a:latin typeface="Arial" panose="020B0604020202020204" pitchFamily="34" charset="0"/>
            <a:cs typeface="Arial" panose="020B0604020202020204" pitchFamily="34" charset="0"/>
          </a:endParaRPr>
        </a:p>
      </dgm:t>
    </dgm:pt>
    <dgm:pt modelId="{A48C7B53-FCB8-4B7A-9CCD-BED690DD8F5C}">
      <dgm:prSet/>
      <dgm:spPr/>
      <dgm:t>
        <a:bodyPr/>
        <a:lstStyle/>
        <a:p>
          <a:pPr algn="just" rtl="0"/>
          <a:r>
            <a:rPr lang="fr-FR" b="1" dirty="0">
              <a:latin typeface="Arial" panose="020B0604020202020204" pitchFamily="34" charset="0"/>
              <a:cs typeface="Arial" panose="020B0604020202020204" pitchFamily="34" charset="0"/>
            </a:rPr>
            <a:t>Production d’un rapport public annuel d’évaluation de la mise en œuvre des recommandations par la Cour </a:t>
          </a:r>
        </a:p>
      </dgm:t>
    </dgm:pt>
    <dgm:pt modelId="{F9549652-0B72-4115-8991-C817ADE3FEA1}" type="parTrans" cxnId="{FB125FDA-F2E9-4282-BFDA-47D4828EB474}">
      <dgm:prSet/>
      <dgm:spPr/>
      <dgm:t>
        <a:bodyPr/>
        <a:lstStyle/>
        <a:p>
          <a:pPr algn="just"/>
          <a:endParaRPr lang="fr-FR" b="1">
            <a:latin typeface="Arial" panose="020B0604020202020204" pitchFamily="34" charset="0"/>
            <a:cs typeface="Arial" panose="020B0604020202020204" pitchFamily="34" charset="0"/>
          </a:endParaRPr>
        </a:p>
      </dgm:t>
    </dgm:pt>
    <dgm:pt modelId="{D883A252-2554-468B-896A-3C778CB5849A}" type="sibTrans" cxnId="{FB125FDA-F2E9-4282-BFDA-47D4828EB474}">
      <dgm:prSet/>
      <dgm:spPr/>
      <dgm:t>
        <a:bodyPr/>
        <a:lstStyle/>
        <a:p>
          <a:pPr algn="just"/>
          <a:endParaRPr lang="fr-FR" b="1">
            <a:latin typeface="Arial" panose="020B0604020202020204" pitchFamily="34" charset="0"/>
            <a:cs typeface="Arial" panose="020B0604020202020204" pitchFamily="34" charset="0"/>
          </a:endParaRPr>
        </a:p>
      </dgm:t>
    </dgm:pt>
    <dgm:pt modelId="{C3703E8E-A795-41EE-98EE-447203B1060F}">
      <dgm:prSet/>
      <dgm:spPr/>
      <dgm:t>
        <a:bodyPr/>
        <a:lstStyle/>
        <a:p>
          <a:pPr algn="just" rtl="0"/>
          <a:r>
            <a:rPr lang="fr-FR" b="1" dirty="0">
              <a:latin typeface="Arial" panose="020B0604020202020204" pitchFamily="34" charset="0"/>
              <a:cs typeface="Arial" panose="020B0604020202020204" pitchFamily="34" charset="0"/>
            </a:rPr>
            <a:t>Implication du Parlement dans le processus de suivi de la mise en œuvre des recommandations, par l’organisation de débats parlementaires, sur le rapport annuel d’évaluation</a:t>
          </a:r>
        </a:p>
        <a:p>
          <a:pPr algn="just" rtl="0"/>
          <a:r>
            <a:rPr lang="fr-FR" b="1" dirty="0">
              <a:latin typeface="Arial" panose="020B0604020202020204" pitchFamily="34" charset="0"/>
              <a:cs typeface="Arial" panose="020B0604020202020204" pitchFamily="34" charset="0"/>
            </a:rPr>
            <a:t>Rencontres régulières avec Commission des comptes publics ou des finances (Parlement-ISC)</a:t>
          </a:r>
        </a:p>
      </dgm:t>
    </dgm:pt>
    <dgm:pt modelId="{00CEF1B8-EDCE-4A68-A8D5-81FE7935471A}" type="parTrans" cxnId="{3CEE00CF-E9C0-4C71-B918-D7F58867E616}">
      <dgm:prSet/>
      <dgm:spPr/>
      <dgm:t>
        <a:bodyPr/>
        <a:lstStyle/>
        <a:p>
          <a:pPr algn="just"/>
          <a:endParaRPr lang="fr-FR" b="1">
            <a:latin typeface="Arial" panose="020B0604020202020204" pitchFamily="34" charset="0"/>
            <a:cs typeface="Arial" panose="020B0604020202020204" pitchFamily="34" charset="0"/>
          </a:endParaRPr>
        </a:p>
      </dgm:t>
    </dgm:pt>
    <dgm:pt modelId="{9459258A-B5AF-4D37-BF26-A74C540FE0E1}" type="sibTrans" cxnId="{3CEE00CF-E9C0-4C71-B918-D7F58867E616}">
      <dgm:prSet/>
      <dgm:spPr/>
      <dgm:t>
        <a:bodyPr/>
        <a:lstStyle/>
        <a:p>
          <a:pPr algn="just"/>
          <a:endParaRPr lang="fr-FR" b="1">
            <a:latin typeface="Arial" panose="020B0604020202020204" pitchFamily="34" charset="0"/>
            <a:cs typeface="Arial" panose="020B0604020202020204" pitchFamily="34" charset="0"/>
          </a:endParaRPr>
        </a:p>
      </dgm:t>
    </dgm:pt>
    <dgm:pt modelId="{E050A7DC-08BA-434C-9790-1B21CB581CE8}">
      <dgm:prSet/>
      <dgm:spPr/>
      <dgm:t>
        <a:bodyPr/>
        <a:lstStyle/>
        <a:p>
          <a:pPr algn="just" rtl="0"/>
          <a:r>
            <a:rPr lang="fr-FR" b="1" dirty="0">
              <a:latin typeface="Arial" panose="020B0604020202020204" pitchFamily="34" charset="0"/>
              <a:cs typeface="Arial" panose="020B0604020202020204" pitchFamily="34" charset="0"/>
            </a:rPr>
            <a:t>Création d’une plateforme dédiée au suivi de la mise en œuvre des recommandations pour faciliter la communication et l'échange d'informations entre la Cour, l’Exécutif  et les autres parties prenantes externes, notamment les PTF</a:t>
          </a:r>
        </a:p>
      </dgm:t>
    </dgm:pt>
    <dgm:pt modelId="{D26988B5-2F9F-4068-8A49-26CFBD2B92D3}" type="parTrans" cxnId="{1A5977EB-0179-4D0C-8775-AFD3CE6CF639}">
      <dgm:prSet/>
      <dgm:spPr/>
      <dgm:t>
        <a:bodyPr/>
        <a:lstStyle/>
        <a:p>
          <a:pPr algn="just"/>
          <a:endParaRPr lang="fr-FR" b="1">
            <a:latin typeface="Arial" panose="020B0604020202020204" pitchFamily="34" charset="0"/>
            <a:cs typeface="Arial" panose="020B0604020202020204" pitchFamily="34" charset="0"/>
          </a:endParaRPr>
        </a:p>
      </dgm:t>
    </dgm:pt>
    <dgm:pt modelId="{3AEB1F6B-7FC6-48DB-A32F-37C69AD11E6B}" type="sibTrans" cxnId="{1A5977EB-0179-4D0C-8775-AFD3CE6CF639}">
      <dgm:prSet/>
      <dgm:spPr/>
      <dgm:t>
        <a:bodyPr/>
        <a:lstStyle/>
        <a:p>
          <a:pPr algn="just"/>
          <a:endParaRPr lang="fr-FR" b="1">
            <a:latin typeface="Arial" panose="020B0604020202020204" pitchFamily="34" charset="0"/>
            <a:cs typeface="Arial" panose="020B0604020202020204" pitchFamily="34" charset="0"/>
          </a:endParaRPr>
        </a:p>
      </dgm:t>
    </dgm:pt>
    <dgm:pt modelId="{1A678902-7C32-4CD5-BBB2-619C1A66D6E0}">
      <dgm:prSet/>
      <dgm:spPr/>
      <dgm:t>
        <a:bodyPr/>
        <a:lstStyle/>
        <a:p>
          <a:pPr algn="just" rtl="0"/>
          <a:r>
            <a:rPr lang="fr-SN" b="1" i="0" dirty="0">
              <a:latin typeface="Arial" panose="020B0604020202020204" pitchFamily="34" charset="0"/>
              <a:cs typeface="Arial" panose="020B0604020202020204" pitchFamily="34" charset="0"/>
            </a:rPr>
            <a:t>Collaboration renforcée avec les juridictions répressives sur les modalités pratiques de gestion des poursuites pour des faits à caractère pénal</a:t>
          </a:r>
        </a:p>
        <a:p>
          <a:pPr algn="just" rtl="0"/>
          <a:r>
            <a:rPr lang="fr-SN" b="1" i="0" dirty="0">
              <a:latin typeface="Arial" panose="020B0604020202020204" pitchFamily="34" charset="0"/>
              <a:cs typeface="Arial" panose="020B0604020202020204" pitchFamily="34" charset="0"/>
            </a:rPr>
            <a:t>Amélioration du </a:t>
          </a:r>
          <a:r>
            <a:rPr lang="fr-FR" b="1" i="0" dirty="0">
              <a:latin typeface="Arial" panose="020B0604020202020204" pitchFamily="34" charset="0"/>
              <a:cs typeface="Arial" panose="020B0604020202020204" pitchFamily="34" charset="0"/>
            </a:rPr>
            <a:t>cadre normatif de collaboration entre la Cour et le Pouvoir judiciaire afin de faciliter les instructions des dossiers de poursuites. </a:t>
          </a:r>
        </a:p>
      </dgm:t>
    </dgm:pt>
    <dgm:pt modelId="{27777637-3B3D-4906-9996-8D4D5793CA5B}" type="parTrans" cxnId="{B4481D72-A183-4A43-9DA8-AB8BEAD19852}">
      <dgm:prSet/>
      <dgm:spPr/>
      <dgm:t>
        <a:bodyPr/>
        <a:lstStyle/>
        <a:p>
          <a:pPr algn="just"/>
          <a:endParaRPr lang="fr-FR" b="1">
            <a:latin typeface="Arial" panose="020B0604020202020204" pitchFamily="34" charset="0"/>
            <a:cs typeface="Arial" panose="020B0604020202020204" pitchFamily="34" charset="0"/>
          </a:endParaRPr>
        </a:p>
      </dgm:t>
    </dgm:pt>
    <dgm:pt modelId="{22FFDC1F-922B-4BD1-9960-154DDDA8E437}" type="sibTrans" cxnId="{B4481D72-A183-4A43-9DA8-AB8BEAD19852}">
      <dgm:prSet/>
      <dgm:spPr/>
      <dgm:t>
        <a:bodyPr/>
        <a:lstStyle/>
        <a:p>
          <a:pPr algn="just"/>
          <a:endParaRPr lang="fr-FR" b="1">
            <a:latin typeface="Arial" panose="020B0604020202020204" pitchFamily="34" charset="0"/>
            <a:cs typeface="Arial" panose="020B0604020202020204" pitchFamily="34" charset="0"/>
          </a:endParaRPr>
        </a:p>
      </dgm:t>
    </dgm:pt>
    <dgm:pt modelId="{78E2E69D-A88E-471A-9384-806D34E534DF}">
      <dgm:prSet/>
      <dgm:spPr/>
      <dgm:t>
        <a:bodyPr/>
        <a:lstStyle/>
        <a:p>
          <a:pPr algn="just" rtl="0"/>
          <a:r>
            <a:rPr lang="fr-SN" b="1" dirty="0">
              <a:latin typeface="Arial" panose="020B0604020202020204" pitchFamily="34" charset="0"/>
              <a:cs typeface="Arial" panose="020B0604020202020204" pitchFamily="34" charset="0"/>
            </a:rPr>
            <a:t>Implication des OSC œuvrant dans la lutte contre la corruption dans les processus d’audits</a:t>
          </a:r>
        </a:p>
        <a:p>
          <a:pPr algn="just" rtl="0"/>
          <a:r>
            <a:rPr lang="fr-SN" b="1" dirty="0">
              <a:latin typeface="Arial" panose="020B0604020202020204" pitchFamily="34" charset="0"/>
              <a:cs typeface="Arial" panose="020B0604020202020204" pitchFamily="34" charset="0"/>
            </a:rPr>
            <a:t>(programmation des audits et diffusion de leurs résultats) pour renforcer l’impact des résultats de l’ISC</a:t>
          </a:r>
          <a:endParaRPr lang="fr-FR" b="1" dirty="0">
            <a:latin typeface="Arial" panose="020B0604020202020204" pitchFamily="34" charset="0"/>
            <a:cs typeface="Arial" panose="020B0604020202020204" pitchFamily="34" charset="0"/>
          </a:endParaRPr>
        </a:p>
      </dgm:t>
    </dgm:pt>
    <dgm:pt modelId="{6BF569EC-0AE3-4FF6-8340-D69847F492D9}" type="parTrans" cxnId="{2FC9A9B2-83F2-4DD2-89F0-65838A165556}">
      <dgm:prSet/>
      <dgm:spPr/>
      <dgm:t>
        <a:bodyPr/>
        <a:lstStyle/>
        <a:p>
          <a:pPr algn="just"/>
          <a:endParaRPr lang="fr-FR" b="1">
            <a:latin typeface="Arial" panose="020B0604020202020204" pitchFamily="34" charset="0"/>
            <a:cs typeface="Arial" panose="020B0604020202020204" pitchFamily="34" charset="0"/>
          </a:endParaRPr>
        </a:p>
      </dgm:t>
    </dgm:pt>
    <dgm:pt modelId="{78357E4F-5557-419E-A284-AD9FF547DB45}" type="sibTrans" cxnId="{2FC9A9B2-83F2-4DD2-89F0-65838A165556}">
      <dgm:prSet/>
      <dgm:spPr/>
      <dgm:t>
        <a:bodyPr/>
        <a:lstStyle/>
        <a:p>
          <a:pPr algn="just"/>
          <a:endParaRPr lang="fr-FR" b="1">
            <a:latin typeface="Arial" panose="020B0604020202020204" pitchFamily="34" charset="0"/>
            <a:cs typeface="Arial" panose="020B0604020202020204" pitchFamily="34" charset="0"/>
          </a:endParaRPr>
        </a:p>
      </dgm:t>
    </dgm:pt>
    <dgm:pt modelId="{54E6B44D-6226-4B3E-88A0-205D24B46003}" type="pres">
      <dgm:prSet presAssocID="{87965935-57BB-4AA8-8242-DCEE1752EB24}" presName="vert0" presStyleCnt="0">
        <dgm:presLayoutVars>
          <dgm:dir/>
          <dgm:animOne val="branch"/>
          <dgm:animLvl val="lvl"/>
        </dgm:presLayoutVars>
      </dgm:prSet>
      <dgm:spPr/>
    </dgm:pt>
    <dgm:pt modelId="{9C220911-D100-4E89-AACE-C215793C6169}" type="pres">
      <dgm:prSet presAssocID="{71BD6314-67B5-4A03-BE4C-E254FA3FDC09}" presName="thickLine" presStyleLbl="alignNode1" presStyleIdx="0" presStyleCnt="1"/>
      <dgm:spPr/>
    </dgm:pt>
    <dgm:pt modelId="{1BD88824-D92B-4D68-BE1B-FECC41705532}" type="pres">
      <dgm:prSet presAssocID="{71BD6314-67B5-4A03-BE4C-E254FA3FDC09}" presName="horz1" presStyleCnt="0"/>
      <dgm:spPr/>
    </dgm:pt>
    <dgm:pt modelId="{6EBB83E4-85F3-444E-AC87-CE06651796EB}" type="pres">
      <dgm:prSet presAssocID="{71BD6314-67B5-4A03-BE4C-E254FA3FDC09}" presName="tx1" presStyleLbl="revTx" presStyleIdx="0" presStyleCnt="7" custScaleX="23585" custLinFactNeighborX="1083" custLinFactNeighborY="178"/>
      <dgm:spPr/>
    </dgm:pt>
    <dgm:pt modelId="{2F550398-2BEC-4492-B2E2-B6008787288A}" type="pres">
      <dgm:prSet presAssocID="{71BD6314-67B5-4A03-BE4C-E254FA3FDC09}" presName="vert1" presStyleCnt="0"/>
      <dgm:spPr/>
    </dgm:pt>
    <dgm:pt modelId="{91D2A00D-990F-452E-AD24-5AD4DA5B5445}" type="pres">
      <dgm:prSet presAssocID="{6E8B1E9E-BA4A-4F38-8E80-09C58A578259}" presName="vertSpace2a" presStyleCnt="0"/>
      <dgm:spPr/>
    </dgm:pt>
    <dgm:pt modelId="{09F16A3E-7D2C-448D-A2EF-0BDBE0003828}" type="pres">
      <dgm:prSet presAssocID="{6E8B1E9E-BA4A-4F38-8E80-09C58A578259}" presName="horz2" presStyleCnt="0"/>
      <dgm:spPr/>
    </dgm:pt>
    <dgm:pt modelId="{29EF05C4-2F38-4D44-BE3B-EE3BE2CCC2C7}" type="pres">
      <dgm:prSet presAssocID="{6E8B1E9E-BA4A-4F38-8E80-09C58A578259}" presName="horzSpace2" presStyleCnt="0"/>
      <dgm:spPr/>
    </dgm:pt>
    <dgm:pt modelId="{0585EA24-C9D3-4693-A9D5-0AF80945A90A}" type="pres">
      <dgm:prSet presAssocID="{6E8B1E9E-BA4A-4F38-8E80-09C58A578259}" presName="tx2" presStyleLbl="revTx" presStyleIdx="1" presStyleCnt="7" custScaleX="118827" custScaleY="86167"/>
      <dgm:spPr/>
    </dgm:pt>
    <dgm:pt modelId="{8D83477B-69A8-4367-8050-F2F38440AF08}" type="pres">
      <dgm:prSet presAssocID="{6E8B1E9E-BA4A-4F38-8E80-09C58A578259}" presName="vert2" presStyleCnt="0"/>
      <dgm:spPr/>
    </dgm:pt>
    <dgm:pt modelId="{379FC19D-1D23-4F6D-8863-2CE1A996F81B}" type="pres">
      <dgm:prSet presAssocID="{6E8B1E9E-BA4A-4F38-8E80-09C58A578259}" presName="thinLine2b" presStyleLbl="callout" presStyleIdx="0" presStyleCnt="6"/>
      <dgm:spPr/>
    </dgm:pt>
    <dgm:pt modelId="{11DC95AF-1385-49B2-BBFD-A8BBA7D536EB}" type="pres">
      <dgm:prSet presAssocID="{6E8B1E9E-BA4A-4F38-8E80-09C58A578259}" presName="vertSpace2b" presStyleCnt="0"/>
      <dgm:spPr/>
    </dgm:pt>
    <dgm:pt modelId="{67C996D5-D7BD-4CAB-9BB5-7D78B0CF3848}" type="pres">
      <dgm:prSet presAssocID="{A48C7B53-FCB8-4B7A-9CCD-BED690DD8F5C}" presName="horz2" presStyleCnt="0"/>
      <dgm:spPr/>
    </dgm:pt>
    <dgm:pt modelId="{092E6197-3B77-419A-A378-9DDA9197FEE3}" type="pres">
      <dgm:prSet presAssocID="{A48C7B53-FCB8-4B7A-9CCD-BED690DD8F5C}" presName="horzSpace2" presStyleCnt="0"/>
      <dgm:spPr/>
    </dgm:pt>
    <dgm:pt modelId="{6AE788A0-4ADC-43B7-9B56-9A20BE1CED3C}" type="pres">
      <dgm:prSet presAssocID="{A48C7B53-FCB8-4B7A-9CCD-BED690DD8F5C}" presName="tx2" presStyleLbl="revTx" presStyleIdx="2" presStyleCnt="7" custScaleX="119795" custScaleY="65560"/>
      <dgm:spPr/>
    </dgm:pt>
    <dgm:pt modelId="{3738504E-9FBD-4AA5-894F-C9E0B4E31A0E}" type="pres">
      <dgm:prSet presAssocID="{A48C7B53-FCB8-4B7A-9CCD-BED690DD8F5C}" presName="vert2" presStyleCnt="0"/>
      <dgm:spPr/>
    </dgm:pt>
    <dgm:pt modelId="{80FB65E9-EE3F-4781-92FE-90191FCE86DA}" type="pres">
      <dgm:prSet presAssocID="{A48C7B53-FCB8-4B7A-9CCD-BED690DD8F5C}" presName="thinLine2b" presStyleLbl="callout" presStyleIdx="1" presStyleCnt="6"/>
      <dgm:spPr/>
    </dgm:pt>
    <dgm:pt modelId="{C4633402-FE59-4E73-8551-920471438AC4}" type="pres">
      <dgm:prSet presAssocID="{A48C7B53-FCB8-4B7A-9CCD-BED690DD8F5C}" presName="vertSpace2b" presStyleCnt="0"/>
      <dgm:spPr/>
    </dgm:pt>
    <dgm:pt modelId="{481BEDA7-4250-4702-83AB-5E877805E38F}" type="pres">
      <dgm:prSet presAssocID="{C3703E8E-A795-41EE-98EE-447203B1060F}" presName="horz2" presStyleCnt="0"/>
      <dgm:spPr/>
    </dgm:pt>
    <dgm:pt modelId="{AE4D28E4-CC0F-4D14-B0AC-298888D0A31C}" type="pres">
      <dgm:prSet presAssocID="{C3703E8E-A795-41EE-98EE-447203B1060F}" presName="horzSpace2" presStyleCnt="0"/>
      <dgm:spPr/>
    </dgm:pt>
    <dgm:pt modelId="{688F3818-794F-4CF0-9B89-6BE5B6B83BE3}" type="pres">
      <dgm:prSet presAssocID="{C3703E8E-A795-41EE-98EE-447203B1060F}" presName="tx2" presStyleLbl="revTx" presStyleIdx="3" presStyleCnt="7" custScaleX="128737" custScaleY="74658"/>
      <dgm:spPr/>
    </dgm:pt>
    <dgm:pt modelId="{69697C8D-AD62-4827-A838-EF6A3659B5F0}" type="pres">
      <dgm:prSet presAssocID="{C3703E8E-A795-41EE-98EE-447203B1060F}" presName="vert2" presStyleCnt="0"/>
      <dgm:spPr/>
    </dgm:pt>
    <dgm:pt modelId="{C55A3EFD-3181-4178-98A2-19918C3E166F}" type="pres">
      <dgm:prSet presAssocID="{C3703E8E-A795-41EE-98EE-447203B1060F}" presName="thinLine2b" presStyleLbl="callout" presStyleIdx="2" presStyleCnt="6"/>
      <dgm:spPr/>
    </dgm:pt>
    <dgm:pt modelId="{DFEF49DE-A9C8-4F20-BC32-D311298C9BE7}" type="pres">
      <dgm:prSet presAssocID="{C3703E8E-A795-41EE-98EE-447203B1060F}" presName="vertSpace2b" presStyleCnt="0"/>
      <dgm:spPr/>
    </dgm:pt>
    <dgm:pt modelId="{625E84CA-D1E2-424D-9988-73CBD317CD62}" type="pres">
      <dgm:prSet presAssocID="{E050A7DC-08BA-434C-9790-1B21CB581CE8}" presName="horz2" presStyleCnt="0"/>
      <dgm:spPr/>
    </dgm:pt>
    <dgm:pt modelId="{540706D2-8036-4F33-9984-44B9BD2D3F02}" type="pres">
      <dgm:prSet presAssocID="{E050A7DC-08BA-434C-9790-1B21CB581CE8}" presName="horzSpace2" presStyleCnt="0"/>
      <dgm:spPr/>
    </dgm:pt>
    <dgm:pt modelId="{61DC4D8B-1302-4D41-A9CD-4ECB0245DB25}" type="pres">
      <dgm:prSet presAssocID="{E050A7DC-08BA-434C-9790-1B21CB581CE8}" presName="tx2" presStyleLbl="revTx" presStyleIdx="4" presStyleCnt="7" custScaleX="123000" custScaleY="62438"/>
      <dgm:spPr/>
    </dgm:pt>
    <dgm:pt modelId="{CD522D6C-F245-4889-80E5-20DF73ACD903}" type="pres">
      <dgm:prSet presAssocID="{E050A7DC-08BA-434C-9790-1B21CB581CE8}" presName="vert2" presStyleCnt="0"/>
      <dgm:spPr/>
    </dgm:pt>
    <dgm:pt modelId="{D468FAAD-3440-4D57-A959-4C8C26E844E1}" type="pres">
      <dgm:prSet presAssocID="{E050A7DC-08BA-434C-9790-1B21CB581CE8}" presName="thinLine2b" presStyleLbl="callout" presStyleIdx="3" presStyleCnt="6"/>
      <dgm:spPr/>
    </dgm:pt>
    <dgm:pt modelId="{C5D6AABF-A264-44EA-9E60-F74A82FA0851}" type="pres">
      <dgm:prSet presAssocID="{E050A7DC-08BA-434C-9790-1B21CB581CE8}" presName="vertSpace2b" presStyleCnt="0"/>
      <dgm:spPr/>
    </dgm:pt>
    <dgm:pt modelId="{001F6912-B754-4BD7-9016-7FA1967670D0}" type="pres">
      <dgm:prSet presAssocID="{1A678902-7C32-4CD5-BBB2-619C1A66D6E0}" presName="horz2" presStyleCnt="0"/>
      <dgm:spPr/>
    </dgm:pt>
    <dgm:pt modelId="{1DCCCBE4-0E22-4717-969B-38CB19F4A8B3}" type="pres">
      <dgm:prSet presAssocID="{1A678902-7C32-4CD5-BBB2-619C1A66D6E0}" presName="horzSpace2" presStyleCnt="0"/>
      <dgm:spPr/>
    </dgm:pt>
    <dgm:pt modelId="{D6E86E32-374A-4103-9AB4-774468E6ECD6}" type="pres">
      <dgm:prSet presAssocID="{1A678902-7C32-4CD5-BBB2-619C1A66D6E0}" presName="tx2" presStyleLbl="revTx" presStyleIdx="5" presStyleCnt="7" custScaleX="121552" custScaleY="86806"/>
      <dgm:spPr/>
    </dgm:pt>
    <dgm:pt modelId="{6D1C33F8-D458-4203-9A11-76FC9145F9BF}" type="pres">
      <dgm:prSet presAssocID="{1A678902-7C32-4CD5-BBB2-619C1A66D6E0}" presName="vert2" presStyleCnt="0"/>
      <dgm:spPr/>
    </dgm:pt>
    <dgm:pt modelId="{BCFC0352-BBA5-4C2F-B69C-0D8FCBEB9CEC}" type="pres">
      <dgm:prSet presAssocID="{1A678902-7C32-4CD5-BBB2-619C1A66D6E0}" presName="thinLine2b" presStyleLbl="callout" presStyleIdx="4" presStyleCnt="6"/>
      <dgm:spPr/>
    </dgm:pt>
    <dgm:pt modelId="{BB427C24-9670-422E-AC28-CBA2B3B2EAF5}" type="pres">
      <dgm:prSet presAssocID="{1A678902-7C32-4CD5-BBB2-619C1A66D6E0}" presName="vertSpace2b" presStyleCnt="0"/>
      <dgm:spPr/>
    </dgm:pt>
    <dgm:pt modelId="{C14D6CB8-0024-43C6-AF77-532050DC3C7D}" type="pres">
      <dgm:prSet presAssocID="{78E2E69D-A88E-471A-9384-806D34E534DF}" presName="horz2" presStyleCnt="0"/>
      <dgm:spPr/>
    </dgm:pt>
    <dgm:pt modelId="{8C13CFBD-00F3-4630-835C-89BC53AC162C}" type="pres">
      <dgm:prSet presAssocID="{78E2E69D-A88E-471A-9384-806D34E534DF}" presName="horzSpace2" presStyleCnt="0"/>
      <dgm:spPr/>
    </dgm:pt>
    <dgm:pt modelId="{88568C6A-E959-42EA-B17D-F2558D085FF1}" type="pres">
      <dgm:prSet presAssocID="{78E2E69D-A88E-471A-9384-806D34E534DF}" presName="tx2" presStyleLbl="revTx" presStyleIdx="6" presStyleCnt="7" custScaleX="117642"/>
      <dgm:spPr/>
    </dgm:pt>
    <dgm:pt modelId="{7BF7893A-6FC8-4217-958E-15C5DDB91B77}" type="pres">
      <dgm:prSet presAssocID="{78E2E69D-A88E-471A-9384-806D34E534DF}" presName="vert2" presStyleCnt="0"/>
      <dgm:spPr/>
    </dgm:pt>
    <dgm:pt modelId="{9C8BF61E-8479-48F3-9831-E981DE77045A}" type="pres">
      <dgm:prSet presAssocID="{78E2E69D-A88E-471A-9384-806D34E534DF}" presName="thinLine2b" presStyleLbl="callout" presStyleIdx="5" presStyleCnt="6"/>
      <dgm:spPr/>
    </dgm:pt>
    <dgm:pt modelId="{DC1E83CD-A1EA-4045-AB68-0C32757564AA}" type="pres">
      <dgm:prSet presAssocID="{78E2E69D-A88E-471A-9384-806D34E534DF}" presName="vertSpace2b" presStyleCnt="0"/>
      <dgm:spPr/>
    </dgm:pt>
  </dgm:ptLst>
  <dgm:cxnLst>
    <dgm:cxn modelId="{64BA0715-BD16-4731-AAA9-1D53D64E325C}" type="presOf" srcId="{A48C7B53-FCB8-4B7A-9CCD-BED690DD8F5C}" destId="{6AE788A0-4ADC-43B7-9B56-9A20BE1CED3C}" srcOrd="0" destOrd="0" presId="urn:microsoft.com/office/officeart/2008/layout/LinedList"/>
    <dgm:cxn modelId="{473DE33A-CD17-46A4-8C30-83498FD14478}" type="presOf" srcId="{87965935-57BB-4AA8-8242-DCEE1752EB24}" destId="{54E6B44D-6226-4B3E-88A0-205D24B46003}" srcOrd="0" destOrd="0" presId="urn:microsoft.com/office/officeart/2008/layout/LinedList"/>
    <dgm:cxn modelId="{7D8DA644-8DB0-4269-B964-C8E0CE23602C}" type="presOf" srcId="{1A678902-7C32-4CD5-BBB2-619C1A66D6E0}" destId="{D6E86E32-374A-4103-9AB4-774468E6ECD6}" srcOrd="0" destOrd="0" presId="urn:microsoft.com/office/officeart/2008/layout/LinedList"/>
    <dgm:cxn modelId="{3805EA5C-CCD3-4E14-A730-7D914A0A43F3}" srcId="{71BD6314-67B5-4A03-BE4C-E254FA3FDC09}" destId="{6E8B1E9E-BA4A-4F38-8E80-09C58A578259}" srcOrd="0" destOrd="0" parTransId="{5900418E-DD8D-444D-A7DE-DECBCF20E197}" sibTransId="{175B3174-5F55-4166-BD9A-0E01268C214D}"/>
    <dgm:cxn modelId="{1BCC1860-57D4-45CF-8477-DB0781CB2A0E}" type="presOf" srcId="{C3703E8E-A795-41EE-98EE-447203B1060F}" destId="{688F3818-794F-4CF0-9B89-6BE5B6B83BE3}" srcOrd="0" destOrd="0" presId="urn:microsoft.com/office/officeart/2008/layout/LinedList"/>
    <dgm:cxn modelId="{1E19CC64-3C9A-4B1F-8C86-874761E0C7DB}" type="presOf" srcId="{78E2E69D-A88E-471A-9384-806D34E534DF}" destId="{88568C6A-E959-42EA-B17D-F2558D085FF1}" srcOrd="0" destOrd="0" presId="urn:microsoft.com/office/officeart/2008/layout/LinedList"/>
    <dgm:cxn modelId="{B4481D72-A183-4A43-9DA8-AB8BEAD19852}" srcId="{71BD6314-67B5-4A03-BE4C-E254FA3FDC09}" destId="{1A678902-7C32-4CD5-BBB2-619C1A66D6E0}" srcOrd="4" destOrd="0" parTransId="{27777637-3B3D-4906-9996-8D4D5793CA5B}" sibTransId="{22FFDC1F-922B-4BD1-9960-154DDDA8E437}"/>
    <dgm:cxn modelId="{31866F84-37DD-47FF-94FA-26CB1C5DCF0F}" srcId="{87965935-57BB-4AA8-8242-DCEE1752EB24}" destId="{71BD6314-67B5-4A03-BE4C-E254FA3FDC09}" srcOrd="0" destOrd="0" parTransId="{A1785591-0F8A-4891-9857-F424F27D5102}" sibTransId="{F91868FD-E86F-42A6-A435-8C1633F110FA}"/>
    <dgm:cxn modelId="{1EC3B5AD-7D4D-4AB0-97C6-7604E9C8144A}" type="presOf" srcId="{6E8B1E9E-BA4A-4F38-8E80-09C58A578259}" destId="{0585EA24-C9D3-4693-A9D5-0AF80945A90A}" srcOrd="0" destOrd="0" presId="urn:microsoft.com/office/officeart/2008/layout/LinedList"/>
    <dgm:cxn modelId="{2FC9A9B2-83F2-4DD2-89F0-65838A165556}" srcId="{71BD6314-67B5-4A03-BE4C-E254FA3FDC09}" destId="{78E2E69D-A88E-471A-9384-806D34E534DF}" srcOrd="5" destOrd="0" parTransId="{6BF569EC-0AE3-4FF6-8340-D69847F492D9}" sibTransId="{78357E4F-5557-419E-A284-AD9FF547DB45}"/>
    <dgm:cxn modelId="{3CEE00CF-E9C0-4C71-B918-D7F58867E616}" srcId="{71BD6314-67B5-4A03-BE4C-E254FA3FDC09}" destId="{C3703E8E-A795-41EE-98EE-447203B1060F}" srcOrd="2" destOrd="0" parTransId="{00CEF1B8-EDCE-4A68-A8D5-81FE7935471A}" sibTransId="{9459258A-B5AF-4D37-BF26-A74C540FE0E1}"/>
    <dgm:cxn modelId="{FB125FDA-F2E9-4282-BFDA-47D4828EB474}" srcId="{71BD6314-67B5-4A03-BE4C-E254FA3FDC09}" destId="{A48C7B53-FCB8-4B7A-9CCD-BED690DD8F5C}" srcOrd="1" destOrd="0" parTransId="{F9549652-0B72-4115-8991-C817ADE3FEA1}" sibTransId="{D883A252-2554-468B-896A-3C778CB5849A}"/>
    <dgm:cxn modelId="{1A5977EB-0179-4D0C-8775-AFD3CE6CF639}" srcId="{71BD6314-67B5-4A03-BE4C-E254FA3FDC09}" destId="{E050A7DC-08BA-434C-9790-1B21CB581CE8}" srcOrd="3" destOrd="0" parTransId="{D26988B5-2F9F-4068-8A49-26CFBD2B92D3}" sibTransId="{3AEB1F6B-7FC6-48DB-A32F-37C69AD11E6B}"/>
    <dgm:cxn modelId="{6A5B22EC-5CB1-4966-AD76-8350E39ABDCC}" type="presOf" srcId="{71BD6314-67B5-4A03-BE4C-E254FA3FDC09}" destId="{6EBB83E4-85F3-444E-AC87-CE06651796EB}" srcOrd="0" destOrd="0" presId="urn:microsoft.com/office/officeart/2008/layout/LinedList"/>
    <dgm:cxn modelId="{0C4126F5-C835-47E1-AA89-9397798E104F}" type="presOf" srcId="{E050A7DC-08BA-434C-9790-1B21CB581CE8}" destId="{61DC4D8B-1302-4D41-A9CD-4ECB0245DB25}" srcOrd="0" destOrd="0" presId="urn:microsoft.com/office/officeart/2008/layout/LinedList"/>
    <dgm:cxn modelId="{115E5D0F-D177-4CFA-802F-6CFDE61832BE}" type="presParOf" srcId="{54E6B44D-6226-4B3E-88A0-205D24B46003}" destId="{9C220911-D100-4E89-AACE-C215793C6169}" srcOrd="0" destOrd="0" presId="urn:microsoft.com/office/officeart/2008/layout/LinedList"/>
    <dgm:cxn modelId="{86C7655A-1043-450D-B098-6AA792C850FB}" type="presParOf" srcId="{54E6B44D-6226-4B3E-88A0-205D24B46003}" destId="{1BD88824-D92B-4D68-BE1B-FECC41705532}" srcOrd="1" destOrd="0" presId="urn:microsoft.com/office/officeart/2008/layout/LinedList"/>
    <dgm:cxn modelId="{BCCC49AD-C23B-46CD-AD20-E43340CD9EF3}" type="presParOf" srcId="{1BD88824-D92B-4D68-BE1B-FECC41705532}" destId="{6EBB83E4-85F3-444E-AC87-CE06651796EB}" srcOrd="0" destOrd="0" presId="urn:microsoft.com/office/officeart/2008/layout/LinedList"/>
    <dgm:cxn modelId="{BFDB5F9B-A0B3-4D87-A55C-58CE16FAC752}" type="presParOf" srcId="{1BD88824-D92B-4D68-BE1B-FECC41705532}" destId="{2F550398-2BEC-4492-B2E2-B6008787288A}" srcOrd="1" destOrd="0" presId="urn:microsoft.com/office/officeart/2008/layout/LinedList"/>
    <dgm:cxn modelId="{6016A3B0-3488-4BFD-8E3C-D0F46A310575}" type="presParOf" srcId="{2F550398-2BEC-4492-B2E2-B6008787288A}" destId="{91D2A00D-990F-452E-AD24-5AD4DA5B5445}" srcOrd="0" destOrd="0" presId="urn:microsoft.com/office/officeart/2008/layout/LinedList"/>
    <dgm:cxn modelId="{EE7A979A-7ACA-44A7-8884-65DD5EC5F812}" type="presParOf" srcId="{2F550398-2BEC-4492-B2E2-B6008787288A}" destId="{09F16A3E-7D2C-448D-A2EF-0BDBE0003828}" srcOrd="1" destOrd="0" presId="urn:microsoft.com/office/officeart/2008/layout/LinedList"/>
    <dgm:cxn modelId="{EA1D905B-A847-46D8-874E-CB16BEB8ACC8}" type="presParOf" srcId="{09F16A3E-7D2C-448D-A2EF-0BDBE0003828}" destId="{29EF05C4-2F38-4D44-BE3B-EE3BE2CCC2C7}" srcOrd="0" destOrd="0" presId="urn:microsoft.com/office/officeart/2008/layout/LinedList"/>
    <dgm:cxn modelId="{AA60C74C-A53B-42E3-887B-585B94377CDE}" type="presParOf" srcId="{09F16A3E-7D2C-448D-A2EF-0BDBE0003828}" destId="{0585EA24-C9D3-4693-A9D5-0AF80945A90A}" srcOrd="1" destOrd="0" presId="urn:microsoft.com/office/officeart/2008/layout/LinedList"/>
    <dgm:cxn modelId="{C9B56F78-E218-43A2-873F-DD9F7A1E464F}" type="presParOf" srcId="{09F16A3E-7D2C-448D-A2EF-0BDBE0003828}" destId="{8D83477B-69A8-4367-8050-F2F38440AF08}" srcOrd="2" destOrd="0" presId="urn:microsoft.com/office/officeart/2008/layout/LinedList"/>
    <dgm:cxn modelId="{BCDF9A57-1EE6-45D5-B461-F5C99B64D1BC}" type="presParOf" srcId="{2F550398-2BEC-4492-B2E2-B6008787288A}" destId="{379FC19D-1D23-4F6D-8863-2CE1A996F81B}" srcOrd="2" destOrd="0" presId="urn:microsoft.com/office/officeart/2008/layout/LinedList"/>
    <dgm:cxn modelId="{3F87B014-6A99-4DA1-A0E8-5309E0662958}" type="presParOf" srcId="{2F550398-2BEC-4492-B2E2-B6008787288A}" destId="{11DC95AF-1385-49B2-BBFD-A8BBA7D536EB}" srcOrd="3" destOrd="0" presId="urn:microsoft.com/office/officeart/2008/layout/LinedList"/>
    <dgm:cxn modelId="{CC2BDDCD-1A40-47C2-A917-CFAFF6DA07E2}" type="presParOf" srcId="{2F550398-2BEC-4492-B2E2-B6008787288A}" destId="{67C996D5-D7BD-4CAB-9BB5-7D78B0CF3848}" srcOrd="4" destOrd="0" presId="urn:microsoft.com/office/officeart/2008/layout/LinedList"/>
    <dgm:cxn modelId="{E5F7CC92-BDB9-4A41-8B7F-CAA8ED731B71}" type="presParOf" srcId="{67C996D5-D7BD-4CAB-9BB5-7D78B0CF3848}" destId="{092E6197-3B77-419A-A378-9DDA9197FEE3}" srcOrd="0" destOrd="0" presId="urn:microsoft.com/office/officeart/2008/layout/LinedList"/>
    <dgm:cxn modelId="{45553C90-D0D3-4B34-8FC2-D918C7348868}" type="presParOf" srcId="{67C996D5-D7BD-4CAB-9BB5-7D78B0CF3848}" destId="{6AE788A0-4ADC-43B7-9B56-9A20BE1CED3C}" srcOrd="1" destOrd="0" presId="urn:microsoft.com/office/officeart/2008/layout/LinedList"/>
    <dgm:cxn modelId="{DA4589C2-5990-4275-A3DB-25EDB97C5DA5}" type="presParOf" srcId="{67C996D5-D7BD-4CAB-9BB5-7D78B0CF3848}" destId="{3738504E-9FBD-4AA5-894F-C9E0B4E31A0E}" srcOrd="2" destOrd="0" presId="urn:microsoft.com/office/officeart/2008/layout/LinedList"/>
    <dgm:cxn modelId="{05994BBD-28FF-4BB9-991D-7970D8B8C949}" type="presParOf" srcId="{2F550398-2BEC-4492-B2E2-B6008787288A}" destId="{80FB65E9-EE3F-4781-92FE-90191FCE86DA}" srcOrd="5" destOrd="0" presId="urn:microsoft.com/office/officeart/2008/layout/LinedList"/>
    <dgm:cxn modelId="{450A1671-7B67-485D-89D4-98E9220098F5}" type="presParOf" srcId="{2F550398-2BEC-4492-B2E2-B6008787288A}" destId="{C4633402-FE59-4E73-8551-920471438AC4}" srcOrd="6" destOrd="0" presId="urn:microsoft.com/office/officeart/2008/layout/LinedList"/>
    <dgm:cxn modelId="{1FAFB1FB-1C6C-47FF-AB88-750ED121F358}" type="presParOf" srcId="{2F550398-2BEC-4492-B2E2-B6008787288A}" destId="{481BEDA7-4250-4702-83AB-5E877805E38F}" srcOrd="7" destOrd="0" presId="urn:microsoft.com/office/officeart/2008/layout/LinedList"/>
    <dgm:cxn modelId="{3288F429-4DC8-4EB9-9E91-1A3609C7818F}" type="presParOf" srcId="{481BEDA7-4250-4702-83AB-5E877805E38F}" destId="{AE4D28E4-CC0F-4D14-B0AC-298888D0A31C}" srcOrd="0" destOrd="0" presId="urn:microsoft.com/office/officeart/2008/layout/LinedList"/>
    <dgm:cxn modelId="{D603EF64-C645-4BCC-880F-5D451425DDC2}" type="presParOf" srcId="{481BEDA7-4250-4702-83AB-5E877805E38F}" destId="{688F3818-794F-4CF0-9B89-6BE5B6B83BE3}" srcOrd="1" destOrd="0" presId="urn:microsoft.com/office/officeart/2008/layout/LinedList"/>
    <dgm:cxn modelId="{C3F87D94-1691-44D2-A035-22F975A97639}" type="presParOf" srcId="{481BEDA7-4250-4702-83AB-5E877805E38F}" destId="{69697C8D-AD62-4827-A838-EF6A3659B5F0}" srcOrd="2" destOrd="0" presId="urn:microsoft.com/office/officeart/2008/layout/LinedList"/>
    <dgm:cxn modelId="{800ABC2D-E9AA-40B8-8333-14D8038317E4}" type="presParOf" srcId="{2F550398-2BEC-4492-B2E2-B6008787288A}" destId="{C55A3EFD-3181-4178-98A2-19918C3E166F}" srcOrd="8" destOrd="0" presId="urn:microsoft.com/office/officeart/2008/layout/LinedList"/>
    <dgm:cxn modelId="{930A0BB4-EF65-4B20-BE2E-4521C0442301}" type="presParOf" srcId="{2F550398-2BEC-4492-B2E2-B6008787288A}" destId="{DFEF49DE-A9C8-4F20-BC32-D311298C9BE7}" srcOrd="9" destOrd="0" presId="urn:microsoft.com/office/officeart/2008/layout/LinedList"/>
    <dgm:cxn modelId="{1A28065B-761B-45DF-813F-A61C93B9099D}" type="presParOf" srcId="{2F550398-2BEC-4492-B2E2-B6008787288A}" destId="{625E84CA-D1E2-424D-9988-73CBD317CD62}" srcOrd="10" destOrd="0" presId="urn:microsoft.com/office/officeart/2008/layout/LinedList"/>
    <dgm:cxn modelId="{BB8AD0F8-996B-47E6-9D7A-21F002A91597}" type="presParOf" srcId="{625E84CA-D1E2-424D-9988-73CBD317CD62}" destId="{540706D2-8036-4F33-9984-44B9BD2D3F02}" srcOrd="0" destOrd="0" presId="urn:microsoft.com/office/officeart/2008/layout/LinedList"/>
    <dgm:cxn modelId="{3000FF89-10E5-444C-90AA-AF8B27AF8F1A}" type="presParOf" srcId="{625E84CA-D1E2-424D-9988-73CBD317CD62}" destId="{61DC4D8B-1302-4D41-A9CD-4ECB0245DB25}" srcOrd="1" destOrd="0" presId="urn:microsoft.com/office/officeart/2008/layout/LinedList"/>
    <dgm:cxn modelId="{E5E7D208-6B30-459E-89BA-47B769359C83}" type="presParOf" srcId="{625E84CA-D1E2-424D-9988-73CBD317CD62}" destId="{CD522D6C-F245-4889-80E5-20DF73ACD903}" srcOrd="2" destOrd="0" presId="urn:microsoft.com/office/officeart/2008/layout/LinedList"/>
    <dgm:cxn modelId="{121B848A-5BA7-4020-89EE-C28DFBEAD68B}" type="presParOf" srcId="{2F550398-2BEC-4492-B2E2-B6008787288A}" destId="{D468FAAD-3440-4D57-A959-4C8C26E844E1}" srcOrd="11" destOrd="0" presId="urn:microsoft.com/office/officeart/2008/layout/LinedList"/>
    <dgm:cxn modelId="{F09315A1-F404-4194-A7F0-D32244A59D56}" type="presParOf" srcId="{2F550398-2BEC-4492-B2E2-B6008787288A}" destId="{C5D6AABF-A264-44EA-9E60-F74A82FA0851}" srcOrd="12" destOrd="0" presId="urn:microsoft.com/office/officeart/2008/layout/LinedList"/>
    <dgm:cxn modelId="{362D9F24-E4FD-4B93-A5DC-ADD05B4F63F7}" type="presParOf" srcId="{2F550398-2BEC-4492-B2E2-B6008787288A}" destId="{001F6912-B754-4BD7-9016-7FA1967670D0}" srcOrd="13" destOrd="0" presId="urn:microsoft.com/office/officeart/2008/layout/LinedList"/>
    <dgm:cxn modelId="{7AC6699F-1172-4D11-911C-97CD04B7158F}" type="presParOf" srcId="{001F6912-B754-4BD7-9016-7FA1967670D0}" destId="{1DCCCBE4-0E22-4717-969B-38CB19F4A8B3}" srcOrd="0" destOrd="0" presId="urn:microsoft.com/office/officeart/2008/layout/LinedList"/>
    <dgm:cxn modelId="{7C353A41-E74F-4D02-92FD-45907173B3E0}" type="presParOf" srcId="{001F6912-B754-4BD7-9016-7FA1967670D0}" destId="{D6E86E32-374A-4103-9AB4-774468E6ECD6}" srcOrd="1" destOrd="0" presId="urn:microsoft.com/office/officeart/2008/layout/LinedList"/>
    <dgm:cxn modelId="{79B524E4-F263-4422-AEF1-75276DD98A70}" type="presParOf" srcId="{001F6912-B754-4BD7-9016-7FA1967670D0}" destId="{6D1C33F8-D458-4203-9A11-76FC9145F9BF}" srcOrd="2" destOrd="0" presId="urn:microsoft.com/office/officeart/2008/layout/LinedList"/>
    <dgm:cxn modelId="{7AEEEB0C-4F54-44A3-BE78-4F3D89D8FA63}" type="presParOf" srcId="{2F550398-2BEC-4492-B2E2-B6008787288A}" destId="{BCFC0352-BBA5-4C2F-B69C-0D8FCBEB9CEC}" srcOrd="14" destOrd="0" presId="urn:microsoft.com/office/officeart/2008/layout/LinedList"/>
    <dgm:cxn modelId="{7A52B39B-9D38-4E8A-8BCF-4A805559D7F1}" type="presParOf" srcId="{2F550398-2BEC-4492-B2E2-B6008787288A}" destId="{BB427C24-9670-422E-AC28-CBA2B3B2EAF5}" srcOrd="15" destOrd="0" presId="urn:microsoft.com/office/officeart/2008/layout/LinedList"/>
    <dgm:cxn modelId="{97473840-5383-43AB-AA26-6E0F72C1179B}" type="presParOf" srcId="{2F550398-2BEC-4492-B2E2-B6008787288A}" destId="{C14D6CB8-0024-43C6-AF77-532050DC3C7D}" srcOrd="16" destOrd="0" presId="urn:microsoft.com/office/officeart/2008/layout/LinedList"/>
    <dgm:cxn modelId="{8C14FFB2-B929-4913-A362-71DFF03BC7B7}" type="presParOf" srcId="{C14D6CB8-0024-43C6-AF77-532050DC3C7D}" destId="{8C13CFBD-00F3-4630-835C-89BC53AC162C}" srcOrd="0" destOrd="0" presId="urn:microsoft.com/office/officeart/2008/layout/LinedList"/>
    <dgm:cxn modelId="{17E1BCF6-B798-426E-A9A0-77C124BB9171}" type="presParOf" srcId="{C14D6CB8-0024-43C6-AF77-532050DC3C7D}" destId="{88568C6A-E959-42EA-B17D-F2558D085FF1}" srcOrd="1" destOrd="0" presId="urn:microsoft.com/office/officeart/2008/layout/LinedList"/>
    <dgm:cxn modelId="{26C3BDB6-E0E1-45AF-87A5-3D04C27329C6}" type="presParOf" srcId="{C14D6CB8-0024-43C6-AF77-532050DC3C7D}" destId="{7BF7893A-6FC8-4217-958E-15C5DDB91B77}" srcOrd="2" destOrd="0" presId="urn:microsoft.com/office/officeart/2008/layout/LinedList"/>
    <dgm:cxn modelId="{DE038870-306F-4898-B9EF-7D6133A82769}" type="presParOf" srcId="{2F550398-2BEC-4492-B2E2-B6008787288A}" destId="{9C8BF61E-8479-48F3-9831-E981DE77045A}" srcOrd="17" destOrd="0" presId="urn:microsoft.com/office/officeart/2008/layout/LinedList"/>
    <dgm:cxn modelId="{E13BEFDF-121A-48A6-A0EC-BE8BADE889ED}" type="presParOf" srcId="{2F550398-2BEC-4492-B2E2-B6008787288A}" destId="{DC1E83CD-A1EA-4045-AB68-0C32757564AA}" srcOrd="18"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66264E-F2C9-4EB1-8C03-7307005A6F4D}"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fr-FR"/>
        </a:p>
      </dgm:t>
    </dgm:pt>
    <dgm:pt modelId="{63E0EC90-6708-47E9-AC39-EB78C57C5411}">
      <dgm:prSet custT="1"/>
      <dgm:spPr/>
      <dgm:t>
        <a:bodyPr/>
        <a:lstStyle/>
        <a:p>
          <a:pPr algn="just" rtl="0"/>
          <a:r>
            <a:rPr lang="fr-FR" sz="2800" b="1" dirty="0">
              <a:latin typeface="Arial Narrow" panose="020B0606020202030204" pitchFamily="34" charset="0"/>
            </a:rPr>
            <a:t>Manque de volonté politique de l’Exécutif</a:t>
          </a:r>
        </a:p>
      </dgm:t>
    </dgm:pt>
    <dgm:pt modelId="{6D7BCBAD-9318-4EEC-8823-E37440194E16}" type="parTrans" cxnId="{B6679E30-0828-40B9-BB56-F857D7E153F8}">
      <dgm:prSet/>
      <dgm:spPr/>
      <dgm:t>
        <a:bodyPr/>
        <a:lstStyle/>
        <a:p>
          <a:endParaRPr lang="fr-FR" sz="2800" b="1">
            <a:latin typeface="Arial Narrow" panose="020B0606020202030204" pitchFamily="34" charset="0"/>
          </a:endParaRPr>
        </a:p>
      </dgm:t>
    </dgm:pt>
    <dgm:pt modelId="{1E5703DD-1C99-404A-9C4C-D8CEAFF087C7}" type="sibTrans" cxnId="{B6679E30-0828-40B9-BB56-F857D7E153F8}">
      <dgm:prSet/>
      <dgm:spPr/>
      <dgm:t>
        <a:bodyPr/>
        <a:lstStyle/>
        <a:p>
          <a:endParaRPr lang="fr-FR" sz="2800" b="1">
            <a:latin typeface="Arial Narrow" panose="020B0606020202030204" pitchFamily="34" charset="0"/>
          </a:endParaRPr>
        </a:p>
      </dgm:t>
    </dgm:pt>
    <dgm:pt modelId="{ED30F9FE-2AC8-43F2-B904-501CA1290BC5}">
      <dgm:prSet custT="1"/>
      <dgm:spPr/>
      <dgm:t>
        <a:bodyPr/>
        <a:lstStyle/>
        <a:p>
          <a:pPr algn="just" rtl="0"/>
          <a:r>
            <a:rPr lang="fr-FR" sz="2800" b="1" dirty="0">
              <a:latin typeface="Arial Narrow" panose="020B0606020202030204" pitchFamily="34" charset="0"/>
            </a:rPr>
            <a:t>Manque d’intérêt de la part des parlementaires </a:t>
          </a:r>
        </a:p>
      </dgm:t>
    </dgm:pt>
    <dgm:pt modelId="{18F661D9-09D0-4154-9165-9C92C354A4E9}" type="parTrans" cxnId="{311D7DEE-1555-4AA8-AC8B-341BD4248385}">
      <dgm:prSet/>
      <dgm:spPr/>
      <dgm:t>
        <a:bodyPr/>
        <a:lstStyle/>
        <a:p>
          <a:endParaRPr lang="fr-FR" sz="2800" b="1">
            <a:latin typeface="Arial Narrow" panose="020B0606020202030204" pitchFamily="34" charset="0"/>
          </a:endParaRPr>
        </a:p>
      </dgm:t>
    </dgm:pt>
    <dgm:pt modelId="{20F9261D-B9DE-4DB7-BDE4-8A000EF5A2A3}" type="sibTrans" cxnId="{311D7DEE-1555-4AA8-AC8B-341BD4248385}">
      <dgm:prSet/>
      <dgm:spPr/>
      <dgm:t>
        <a:bodyPr/>
        <a:lstStyle/>
        <a:p>
          <a:endParaRPr lang="fr-FR" sz="2800" b="1">
            <a:latin typeface="Arial Narrow" panose="020B0606020202030204" pitchFamily="34" charset="0"/>
          </a:endParaRPr>
        </a:p>
      </dgm:t>
    </dgm:pt>
    <dgm:pt modelId="{D1F3BF7D-42FC-4283-9D77-99F072A5F4ED}">
      <dgm:prSet custT="1"/>
      <dgm:spPr/>
      <dgm:t>
        <a:bodyPr/>
        <a:lstStyle/>
        <a:p>
          <a:pPr algn="just" rtl="0"/>
          <a:r>
            <a:rPr lang="fr-FR" sz="2800" b="1" dirty="0">
              <a:latin typeface="Arial Narrow" panose="020B0606020202030204" pitchFamily="34" charset="0"/>
            </a:rPr>
            <a:t>Résistance à la modification de certaines dispositions des textes relatifs au fonctionnement de l’Institution </a:t>
          </a:r>
        </a:p>
      </dgm:t>
    </dgm:pt>
    <dgm:pt modelId="{46EABFC0-71E5-4DE0-826F-70F35E3BE239}" type="parTrans" cxnId="{01E40156-38DA-4B48-B995-2432049FB59F}">
      <dgm:prSet/>
      <dgm:spPr/>
      <dgm:t>
        <a:bodyPr/>
        <a:lstStyle/>
        <a:p>
          <a:endParaRPr lang="fr-FR" sz="2800" b="1">
            <a:latin typeface="Arial Narrow" panose="020B0606020202030204" pitchFamily="34" charset="0"/>
          </a:endParaRPr>
        </a:p>
      </dgm:t>
    </dgm:pt>
    <dgm:pt modelId="{FC2E9241-540E-4969-822D-617D7A98A285}" type="sibTrans" cxnId="{01E40156-38DA-4B48-B995-2432049FB59F}">
      <dgm:prSet/>
      <dgm:spPr/>
      <dgm:t>
        <a:bodyPr/>
        <a:lstStyle/>
        <a:p>
          <a:endParaRPr lang="fr-FR" sz="2800" b="1">
            <a:latin typeface="Arial Narrow" panose="020B0606020202030204" pitchFamily="34" charset="0"/>
          </a:endParaRPr>
        </a:p>
      </dgm:t>
    </dgm:pt>
    <dgm:pt modelId="{EBB955A1-49F6-4CC7-AD70-4542B3D779EB}" type="pres">
      <dgm:prSet presAssocID="{7266264E-F2C9-4EB1-8C03-7307005A6F4D}" presName="linear" presStyleCnt="0">
        <dgm:presLayoutVars>
          <dgm:dir/>
          <dgm:resizeHandles val="exact"/>
        </dgm:presLayoutVars>
      </dgm:prSet>
      <dgm:spPr/>
    </dgm:pt>
    <dgm:pt modelId="{1592163E-263A-479F-9111-9AC49825B5CF}" type="pres">
      <dgm:prSet presAssocID="{63E0EC90-6708-47E9-AC39-EB78C57C5411}" presName="comp" presStyleCnt="0"/>
      <dgm:spPr/>
    </dgm:pt>
    <dgm:pt modelId="{E3D1B915-DDA7-4E3E-8F02-240C1F64C002}" type="pres">
      <dgm:prSet presAssocID="{63E0EC90-6708-47E9-AC39-EB78C57C5411}" presName="box" presStyleLbl="node1" presStyleIdx="0" presStyleCnt="3"/>
      <dgm:spPr/>
    </dgm:pt>
    <dgm:pt modelId="{59403FDB-194B-42DB-B32D-0D5072A7BA61}" type="pres">
      <dgm:prSet presAssocID="{63E0EC90-6708-47E9-AC39-EB78C57C5411}" presName="img" presStyleLbl="fgImgPlace1" presStyleIdx="0" presStyleCnt="3"/>
      <dgm:spPr/>
    </dgm:pt>
    <dgm:pt modelId="{77F07BEA-A4A6-4798-9C5D-FBFE28278377}" type="pres">
      <dgm:prSet presAssocID="{63E0EC90-6708-47E9-AC39-EB78C57C5411}" presName="text" presStyleLbl="node1" presStyleIdx="0" presStyleCnt="3">
        <dgm:presLayoutVars>
          <dgm:bulletEnabled val="1"/>
        </dgm:presLayoutVars>
      </dgm:prSet>
      <dgm:spPr/>
    </dgm:pt>
    <dgm:pt modelId="{AA61BAA8-A3CE-4E05-9DEC-C0C11B83523F}" type="pres">
      <dgm:prSet presAssocID="{1E5703DD-1C99-404A-9C4C-D8CEAFF087C7}" presName="spacer" presStyleCnt="0"/>
      <dgm:spPr/>
    </dgm:pt>
    <dgm:pt modelId="{7E47F146-0782-41CE-A38E-E081096BEEE7}" type="pres">
      <dgm:prSet presAssocID="{ED30F9FE-2AC8-43F2-B904-501CA1290BC5}" presName="comp" presStyleCnt="0"/>
      <dgm:spPr/>
    </dgm:pt>
    <dgm:pt modelId="{7BF04822-C789-4E0B-B9B7-BF2CC16E7CDC}" type="pres">
      <dgm:prSet presAssocID="{ED30F9FE-2AC8-43F2-B904-501CA1290BC5}" presName="box" presStyleLbl="node1" presStyleIdx="1" presStyleCnt="3"/>
      <dgm:spPr/>
    </dgm:pt>
    <dgm:pt modelId="{2DA7CFDF-9476-4C9D-913D-1DBF7400088E}" type="pres">
      <dgm:prSet presAssocID="{ED30F9FE-2AC8-43F2-B904-501CA1290BC5}" presName="img" presStyleLbl="fgImgPlace1" presStyleIdx="1" presStyleCnt="3"/>
      <dgm:spPr/>
    </dgm:pt>
    <dgm:pt modelId="{7D9D804A-2F65-44CC-A2F6-3799107DFA6F}" type="pres">
      <dgm:prSet presAssocID="{ED30F9FE-2AC8-43F2-B904-501CA1290BC5}" presName="text" presStyleLbl="node1" presStyleIdx="1" presStyleCnt="3">
        <dgm:presLayoutVars>
          <dgm:bulletEnabled val="1"/>
        </dgm:presLayoutVars>
      </dgm:prSet>
      <dgm:spPr/>
    </dgm:pt>
    <dgm:pt modelId="{7A2334B0-4D6F-4995-B2DF-FD9B751B9814}" type="pres">
      <dgm:prSet presAssocID="{20F9261D-B9DE-4DB7-BDE4-8A000EF5A2A3}" presName="spacer" presStyleCnt="0"/>
      <dgm:spPr/>
    </dgm:pt>
    <dgm:pt modelId="{EC008048-7809-46CE-A8EF-C0A412053D16}" type="pres">
      <dgm:prSet presAssocID="{D1F3BF7D-42FC-4283-9D77-99F072A5F4ED}" presName="comp" presStyleCnt="0"/>
      <dgm:spPr/>
    </dgm:pt>
    <dgm:pt modelId="{A645FD32-8B51-4226-8CD1-422E5D31B805}" type="pres">
      <dgm:prSet presAssocID="{D1F3BF7D-42FC-4283-9D77-99F072A5F4ED}" presName="box" presStyleLbl="node1" presStyleIdx="2" presStyleCnt="3"/>
      <dgm:spPr/>
    </dgm:pt>
    <dgm:pt modelId="{A1326663-EE81-4169-8ED3-56B1119035A1}" type="pres">
      <dgm:prSet presAssocID="{D1F3BF7D-42FC-4283-9D77-99F072A5F4ED}" presName="img" presStyleLbl="fgImgPlace1" presStyleIdx="2" presStyleCnt="3"/>
      <dgm:spPr/>
    </dgm:pt>
    <dgm:pt modelId="{FF0B8C0E-5626-4B03-B0CD-4C4250A01E67}" type="pres">
      <dgm:prSet presAssocID="{D1F3BF7D-42FC-4283-9D77-99F072A5F4ED}" presName="text" presStyleLbl="node1" presStyleIdx="2" presStyleCnt="3">
        <dgm:presLayoutVars>
          <dgm:bulletEnabled val="1"/>
        </dgm:presLayoutVars>
      </dgm:prSet>
      <dgm:spPr/>
    </dgm:pt>
  </dgm:ptLst>
  <dgm:cxnLst>
    <dgm:cxn modelId="{A882EE0B-240A-4196-9381-C253EB834E78}" type="presOf" srcId="{63E0EC90-6708-47E9-AC39-EB78C57C5411}" destId="{E3D1B915-DDA7-4E3E-8F02-240C1F64C002}" srcOrd="0" destOrd="0" presId="urn:microsoft.com/office/officeart/2005/8/layout/vList4"/>
    <dgm:cxn modelId="{B2A17824-9C68-433D-90C7-096AC663FE31}" type="presOf" srcId="{ED30F9FE-2AC8-43F2-B904-501CA1290BC5}" destId="{7D9D804A-2F65-44CC-A2F6-3799107DFA6F}" srcOrd="1" destOrd="0" presId="urn:microsoft.com/office/officeart/2005/8/layout/vList4"/>
    <dgm:cxn modelId="{6D273530-36A8-4F2F-B12D-B747BA4643E8}" type="presOf" srcId="{D1F3BF7D-42FC-4283-9D77-99F072A5F4ED}" destId="{FF0B8C0E-5626-4B03-B0CD-4C4250A01E67}" srcOrd="1" destOrd="0" presId="urn:microsoft.com/office/officeart/2005/8/layout/vList4"/>
    <dgm:cxn modelId="{B6679E30-0828-40B9-BB56-F857D7E153F8}" srcId="{7266264E-F2C9-4EB1-8C03-7307005A6F4D}" destId="{63E0EC90-6708-47E9-AC39-EB78C57C5411}" srcOrd="0" destOrd="0" parTransId="{6D7BCBAD-9318-4EEC-8823-E37440194E16}" sibTransId="{1E5703DD-1C99-404A-9C4C-D8CEAFF087C7}"/>
    <dgm:cxn modelId="{01E40156-38DA-4B48-B995-2432049FB59F}" srcId="{7266264E-F2C9-4EB1-8C03-7307005A6F4D}" destId="{D1F3BF7D-42FC-4283-9D77-99F072A5F4ED}" srcOrd="2" destOrd="0" parTransId="{46EABFC0-71E5-4DE0-826F-70F35E3BE239}" sibTransId="{FC2E9241-540E-4969-822D-617D7A98A285}"/>
    <dgm:cxn modelId="{0F3E8F8C-6DA8-4C56-825B-6473A6273BE5}" type="presOf" srcId="{D1F3BF7D-42FC-4283-9D77-99F072A5F4ED}" destId="{A645FD32-8B51-4226-8CD1-422E5D31B805}" srcOrd="0" destOrd="0" presId="urn:microsoft.com/office/officeart/2005/8/layout/vList4"/>
    <dgm:cxn modelId="{3041E195-E0EF-4681-BDEB-D5D7A4A3EC9C}" type="presOf" srcId="{7266264E-F2C9-4EB1-8C03-7307005A6F4D}" destId="{EBB955A1-49F6-4CC7-AD70-4542B3D779EB}" srcOrd="0" destOrd="0" presId="urn:microsoft.com/office/officeart/2005/8/layout/vList4"/>
    <dgm:cxn modelId="{EA77C2B6-F187-48BB-B816-A58D6F8F7848}" type="presOf" srcId="{63E0EC90-6708-47E9-AC39-EB78C57C5411}" destId="{77F07BEA-A4A6-4798-9C5D-FBFE28278377}" srcOrd="1" destOrd="0" presId="urn:microsoft.com/office/officeart/2005/8/layout/vList4"/>
    <dgm:cxn modelId="{2C41E8D0-98D4-44DC-9556-9BC59996519B}" type="presOf" srcId="{ED30F9FE-2AC8-43F2-B904-501CA1290BC5}" destId="{7BF04822-C789-4E0B-B9B7-BF2CC16E7CDC}" srcOrd="0" destOrd="0" presId="urn:microsoft.com/office/officeart/2005/8/layout/vList4"/>
    <dgm:cxn modelId="{311D7DEE-1555-4AA8-AC8B-341BD4248385}" srcId="{7266264E-F2C9-4EB1-8C03-7307005A6F4D}" destId="{ED30F9FE-2AC8-43F2-B904-501CA1290BC5}" srcOrd="1" destOrd="0" parTransId="{18F661D9-09D0-4154-9165-9C92C354A4E9}" sibTransId="{20F9261D-B9DE-4DB7-BDE4-8A000EF5A2A3}"/>
    <dgm:cxn modelId="{E4628A55-DB74-4CB8-AF33-F0CFC83D1BCA}" type="presParOf" srcId="{EBB955A1-49F6-4CC7-AD70-4542B3D779EB}" destId="{1592163E-263A-479F-9111-9AC49825B5CF}" srcOrd="0" destOrd="0" presId="urn:microsoft.com/office/officeart/2005/8/layout/vList4"/>
    <dgm:cxn modelId="{E029F5C3-703B-45D4-BC81-5E3FFE5FD205}" type="presParOf" srcId="{1592163E-263A-479F-9111-9AC49825B5CF}" destId="{E3D1B915-DDA7-4E3E-8F02-240C1F64C002}" srcOrd="0" destOrd="0" presId="urn:microsoft.com/office/officeart/2005/8/layout/vList4"/>
    <dgm:cxn modelId="{C7A0A390-CFF1-4C0B-87B2-4C5ADA237220}" type="presParOf" srcId="{1592163E-263A-479F-9111-9AC49825B5CF}" destId="{59403FDB-194B-42DB-B32D-0D5072A7BA61}" srcOrd="1" destOrd="0" presId="urn:microsoft.com/office/officeart/2005/8/layout/vList4"/>
    <dgm:cxn modelId="{7EE73CBA-F8CF-4D0F-AD40-47C9AA4BC701}" type="presParOf" srcId="{1592163E-263A-479F-9111-9AC49825B5CF}" destId="{77F07BEA-A4A6-4798-9C5D-FBFE28278377}" srcOrd="2" destOrd="0" presId="urn:microsoft.com/office/officeart/2005/8/layout/vList4"/>
    <dgm:cxn modelId="{47E1502F-BDBA-4A68-B4FC-D4C9913D4DDD}" type="presParOf" srcId="{EBB955A1-49F6-4CC7-AD70-4542B3D779EB}" destId="{AA61BAA8-A3CE-4E05-9DEC-C0C11B83523F}" srcOrd="1" destOrd="0" presId="urn:microsoft.com/office/officeart/2005/8/layout/vList4"/>
    <dgm:cxn modelId="{61799255-7FD5-45FA-9605-6A648870A059}" type="presParOf" srcId="{EBB955A1-49F6-4CC7-AD70-4542B3D779EB}" destId="{7E47F146-0782-41CE-A38E-E081096BEEE7}" srcOrd="2" destOrd="0" presId="urn:microsoft.com/office/officeart/2005/8/layout/vList4"/>
    <dgm:cxn modelId="{3F745428-535F-45F3-861C-039E6EC1B715}" type="presParOf" srcId="{7E47F146-0782-41CE-A38E-E081096BEEE7}" destId="{7BF04822-C789-4E0B-B9B7-BF2CC16E7CDC}" srcOrd="0" destOrd="0" presId="urn:microsoft.com/office/officeart/2005/8/layout/vList4"/>
    <dgm:cxn modelId="{EC28EFED-1F0B-4A4B-866A-D1B2DC909B6D}" type="presParOf" srcId="{7E47F146-0782-41CE-A38E-E081096BEEE7}" destId="{2DA7CFDF-9476-4C9D-913D-1DBF7400088E}" srcOrd="1" destOrd="0" presId="urn:microsoft.com/office/officeart/2005/8/layout/vList4"/>
    <dgm:cxn modelId="{1813CACC-1B00-4F59-812B-99B3E2057D33}" type="presParOf" srcId="{7E47F146-0782-41CE-A38E-E081096BEEE7}" destId="{7D9D804A-2F65-44CC-A2F6-3799107DFA6F}" srcOrd="2" destOrd="0" presId="urn:microsoft.com/office/officeart/2005/8/layout/vList4"/>
    <dgm:cxn modelId="{55FE9FAA-0977-482C-BCD1-3768BFF6E201}" type="presParOf" srcId="{EBB955A1-49F6-4CC7-AD70-4542B3D779EB}" destId="{7A2334B0-4D6F-4995-B2DF-FD9B751B9814}" srcOrd="3" destOrd="0" presId="urn:microsoft.com/office/officeart/2005/8/layout/vList4"/>
    <dgm:cxn modelId="{236EE5EC-CAD8-459F-84D5-48EEEA5C6180}" type="presParOf" srcId="{EBB955A1-49F6-4CC7-AD70-4542B3D779EB}" destId="{EC008048-7809-46CE-A8EF-C0A412053D16}" srcOrd="4" destOrd="0" presId="urn:microsoft.com/office/officeart/2005/8/layout/vList4"/>
    <dgm:cxn modelId="{07DF1DAA-CBF8-445A-A93D-D02ADAD67089}" type="presParOf" srcId="{EC008048-7809-46CE-A8EF-C0A412053D16}" destId="{A645FD32-8B51-4226-8CD1-422E5D31B805}" srcOrd="0" destOrd="0" presId="urn:microsoft.com/office/officeart/2005/8/layout/vList4"/>
    <dgm:cxn modelId="{E0EA647E-5EF0-4591-9855-2E1BFC0AC26E}" type="presParOf" srcId="{EC008048-7809-46CE-A8EF-C0A412053D16}" destId="{A1326663-EE81-4169-8ED3-56B1119035A1}" srcOrd="1" destOrd="0" presId="urn:microsoft.com/office/officeart/2005/8/layout/vList4"/>
    <dgm:cxn modelId="{50AB7A79-A0AA-4820-BD0B-A216C24E6D0B}" type="presParOf" srcId="{EC008048-7809-46CE-A8EF-C0A412053D16}" destId="{FF0B8C0E-5626-4B03-B0CD-4C4250A01E67}"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2560E1-A100-4076-87AD-A799221FD238}"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fr-FR"/>
        </a:p>
      </dgm:t>
    </dgm:pt>
    <dgm:pt modelId="{6CE6782C-10A6-45F5-8682-5C96602E450D}">
      <dgm:prSet custT="1"/>
      <dgm:spPr/>
      <dgm:t>
        <a:bodyPr/>
        <a:lstStyle/>
        <a:p>
          <a:pPr rtl="0"/>
          <a:r>
            <a:rPr lang="fr-FR" sz="2000" b="1" dirty="0">
              <a:latin typeface="Arial Narrow" panose="020B0606020202030204" pitchFamily="34" charset="0"/>
            </a:rPr>
            <a:t>Renforcer les moyens d’action de l’ISC (cadre juridique, ressources)  pour accroitre l’impact des audits</a:t>
          </a:r>
        </a:p>
      </dgm:t>
    </dgm:pt>
    <dgm:pt modelId="{6AE8EAC4-1BC6-45F7-A011-919820A84550}" type="parTrans" cxnId="{CD88F78C-12FD-4C3C-AAB0-355861498700}">
      <dgm:prSet/>
      <dgm:spPr/>
      <dgm:t>
        <a:bodyPr/>
        <a:lstStyle/>
        <a:p>
          <a:endParaRPr lang="fr-FR" sz="2000">
            <a:latin typeface="Arial Narrow" panose="020B0606020202030204" pitchFamily="34" charset="0"/>
          </a:endParaRPr>
        </a:p>
      </dgm:t>
    </dgm:pt>
    <dgm:pt modelId="{AD42CDE7-B347-4492-B5D7-B97FA1C1DFE3}" type="sibTrans" cxnId="{CD88F78C-12FD-4C3C-AAB0-355861498700}">
      <dgm:prSet/>
      <dgm:spPr/>
      <dgm:t>
        <a:bodyPr/>
        <a:lstStyle/>
        <a:p>
          <a:endParaRPr lang="fr-FR" sz="2000">
            <a:latin typeface="Arial Narrow" panose="020B0606020202030204" pitchFamily="34" charset="0"/>
          </a:endParaRPr>
        </a:p>
      </dgm:t>
    </dgm:pt>
    <dgm:pt modelId="{298BB953-F01C-4935-BADC-ED99A98B7B59}">
      <dgm:prSet custT="1"/>
      <dgm:spPr/>
      <dgm:t>
        <a:bodyPr/>
        <a:lstStyle/>
        <a:p>
          <a:pPr rtl="0"/>
          <a:r>
            <a:rPr lang="fr-FR" sz="2000" b="1" dirty="0">
              <a:latin typeface="Arial Narrow" panose="020B0606020202030204" pitchFamily="34" charset="0"/>
            </a:rPr>
            <a:t>Prendre en compte les attentes des parties prenantes dans la programmation des audits et communiquer davantage sur les produits délivrés</a:t>
          </a:r>
        </a:p>
      </dgm:t>
    </dgm:pt>
    <dgm:pt modelId="{551A24EF-1A2D-482A-B3FD-6C6A171E3B02}" type="parTrans" cxnId="{D7D03410-AFCC-4B47-8634-1311CA3BFF52}">
      <dgm:prSet/>
      <dgm:spPr/>
      <dgm:t>
        <a:bodyPr/>
        <a:lstStyle/>
        <a:p>
          <a:endParaRPr lang="fr-FR" sz="2000">
            <a:latin typeface="Arial Narrow" panose="020B0606020202030204" pitchFamily="34" charset="0"/>
          </a:endParaRPr>
        </a:p>
      </dgm:t>
    </dgm:pt>
    <dgm:pt modelId="{32A7AC27-DF49-410B-9857-958A793B6BB2}" type="sibTrans" cxnId="{D7D03410-AFCC-4B47-8634-1311CA3BFF52}">
      <dgm:prSet/>
      <dgm:spPr/>
      <dgm:t>
        <a:bodyPr/>
        <a:lstStyle/>
        <a:p>
          <a:endParaRPr lang="fr-FR" sz="2000">
            <a:latin typeface="Arial Narrow" panose="020B0606020202030204" pitchFamily="34" charset="0"/>
          </a:endParaRPr>
        </a:p>
      </dgm:t>
    </dgm:pt>
    <dgm:pt modelId="{0EA6BA48-1699-4C2E-A0E5-06ACFB34A043}">
      <dgm:prSet custT="1"/>
      <dgm:spPr/>
      <dgm:t>
        <a:bodyPr/>
        <a:lstStyle/>
        <a:p>
          <a:pPr rtl="0"/>
          <a:r>
            <a:rPr lang="fr-SN" sz="2000" b="1" dirty="0">
              <a:latin typeface="Arial Narrow" panose="020B0606020202030204" pitchFamily="34" charset="0"/>
            </a:rPr>
            <a:t>Mettre en place un mécanisme régulier pour mesurer les opinions de ses </a:t>
          </a:r>
          <a:r>
            <a:rPr lang="fr-FR" sz="2000" b="1" dirty="0">
              <a:latin typeface="Arial Narrow" panose="020B0606020202030204" pitchFamily="34" charset="0"/>
            </a:rPr>
            <a:t>parties prenantes (enquêtes, rencontres périodiques…) </a:t>
          </a:r>
        </a:p>
      </dgm:t>
    </dgm:pt>
    <dgm:pt modelId="{AB305979-422F-4900-B216-AC0571936C8C}" type="parTrans" cxnId="{EA7B4448-3801-402A-B219-A34773F502BF}">
      <dgm:prSet/>
      <dgm:spPr/>
      <dgm:t>
        <a:bodyPr/>
        <a:lstStyle/>
        <a:p>
          <a:endParaRPr lang="fr-FR" sz="2000">
            <a:latin typeface="Arial Narrow" panose="020B0606020202030204" pitchFamily="34" charset="0"/>
          </a:endParaRPr>
        </a:p>
      </dgm:t>
    </dgm:pt>
    <dgm:pt modelId="{3B9A4875-F844-4055-9CFE-B21BD14CAE63}" type="sibTrans" cxnId="{EA7B4448-3801-402A-B219-A34773F502BF}">
      <dgm:prSet/>
      <dgm:spPr/>
      <dgm:t>
        <a:bodyPr/>
        <a:lstStyle/>
        <a:p>
          <a:endParaRPr lang="fr-FR" sz="2000">
            <a:latin typeface="Arial Narrow" panose="020B0606020202030204" pitchFamily="34" charset="0"/>
          </a:endParaRPr>
        </a:p>
      </dgm:t>
    </dgm:pt>
    <dgm:pt modelId="{267F7556-663C-447E-927D-C7D46C6B3D81}" type="pres">
      <dgm:prSet presAssocID="{BD2560E1-A100-4076-87AD-A799221FD238}" presName="linear" presStyleCnt="0">
        <dgm:presLayoutVars>
          <dgm:dir/>
          <dgm:resizeHandles val="exact"/>
        </dgm:presLayoutVars>
      </dgm:prSet>
      <dgm:spPr/>
    </dgm:pt>
    <dgm:pt modelId="{156CB733-0902-40BC-96F7-2501BFB2B6C1}" type="pres">
      <dgm:prSet presAssocID="{6CE6782C-10A6-45F5-8682-5C96602E450D}" presName="comp" presStyleCnt="0"/>
      <dgm:spPr/>
    </dgm:pt>
    <dgm:pt modelId="{5B63D87D-BD89-4EBF-AB71-A55C08537BE9}" type="pres">
      <dgm:prSet presAssocID="{6CE6782C-10A6-45F5-8682-5C96602E450D}" presName="box" presStyleLbl="node1" presStyleIdx="0" presStyleCnt="3"/>
      <dgm:spPr/>
    </dgm:pt>
    <dgm:pt modelId="{8FB215DA-5CF9-457F-A0E4-73AD89A04D28}" type="pres">
      <dgm:prSet presAssocID="{6CE6782C-10A6-45F5-8682-5C96602E450D}" presName="img" presStyleLbl="fgImgPlace1" presStyleIdx="0" presStyleCnt="3"/>
      <dgm:spPr/>
    </dgm:pt>
    <dgm:pt modelId="{0A11F521-A3AB-4FA1-B40B-08D816FFB28E}" type="pres">
      <dgm:prSet presAssocID="{6CE6782C-10A6-45F5-8682-5C96602E450D}" presName="text" presStyleLbl="node1" presStyleIdx="0" presStyleCnt="3">
        <dgm:presLayoutVars>
          <dgm:bulletEnabled val="1"/>
        </dgm:presLayoutVars>
      </dgm:prSet>
      <dgm:spPr/>
    </dgm:pt>
    <dgm:pt modelId="{326FCED0-F5DD-4320-964F-486A28300A15}" type="pres">
      <dgm:prSet presAssocID="{AD42CDE7-B347-4492-B5D7-B97FA1C1DFE3}" presName="spacer" presStyleCnt="0"/>
      <dgm:spPr/>
    </dgm:pt>
    <dgm:pt modelId="{E5C4DD37-74AF-497D-A8F2-A97EC6604E9C}" type="pres">
      <dgm:prSet presAssocID="{298BB953-F01C-4935-BADC-ED99A98B7B59}" presName="comp" presStyleCnt="0"/>
      <dgm:spPr/>
    </dgm:pt>
    <dgm:pt modelId="{95C61E2B-C7FE-473E-A9F2-50907D4E39E2}" type="pres">
      <dgm:prSet presAssocID="{298BB953-F01C-4935-BADC-ED99A98B7B59}" presName="box" presStyleLbl="node1" presStyleIdx="1" presStyleCnt="3"/>
      <dgm:spPr/>
    </dgm:pt>
    <dgm:pt modelId="{9E22FD96-14C2-476A-BC3F-E4DB091EC1B1}" type="pres">
      <dgm:prSet presAssocID="{298BB953-F01C-4935-BADC-ED99A98B7B59}" presName="img" presStyleLbl="fgImgPlace1" presStyleIdx="1" presStyleCnt="3"/>
      <dgm:spPr/>
    </dgm:pt>
    <dgm:pt modelId="{C203549E-B8E0-44FC-8801-C932ECBA9D84}" type="pres">
      <dgm:prSet presAssocID="{298BB953-F01C-4935-BADC-ED99A98B7B59}" presName="text" presStyleLbl="node1" presStyleIdx="1" presStyleCnt="3">
        <dgm:presLayoutVars>
          <dgm:bulletEnabled val="1"/>
        </dgm:presLayoutVars>
      </dgm:prSet>
      <dgm:spPr/>
    </dgm:pt>
    <dgm:pt modelId="{DBA1A02E-0665-442B-B6FA-7301F9441FFE}" type="pres">
      <dgm:prSet presAssocID="{32A7AC27-DF49-410B-9857-958A793B6BB2}" presName="spacer" presStyleCnt="0"/>
      <dgm:spPr/>
    </dgm:pt>
    <dgm:pt modelId="{FFCEB916-AC0C-43A4-9D53-003B1C3F8742}" type="pres">
      <dgm:prSet presAssocID="{0EA6BA48-1699-4C2E-A0E5-06ACFB34A043}" presName="comp" presStyleCnt="0"/>
      <dgm:spPr/>
    </dgm:pt>
    <dgm:pt modelId="{48A11580-C445-4243-9812-E8B9299771B8}" type="pres">
      <dgm:prSet presAssocID="{0EA6BA48-1699-4C2E-A0E5-06ACFB34A043}" presName="box" presStyleLbl="node1" presStyleIdx="2" presStyleCnt="3"/>
      <dgm:spPr/>
    </dgm:pt>
    <dgm:pt modelId="{677BF78D-2B11-4221-AB29-BC26B2FF4BBF}" type="pres">
      <dgm:prSet presAssocID="{0EA6BA48-1699-4C2E-A0E5-06ACFB34A043}" presName="img" presStyleLbl="fgImgPlace1" presStyleIdx="2" presStyleCnt="3"/>
      <dgm:spPr/>
    </dgm:pt>
    <dgm:pt modelId="{94416E76-F843-4605-972A-2FBE0849B3C2}" type="pres">
      <dgm:prSet presAssocID="{0EA6BA48-1699-4C2E-A0E5-06ACFB34A043}" presName="text" presStyleLbl="node1" presStyleIdx="2" presStyleCnt="3">
        <dgm:presLayoutVars>
          <dgm:bulletEnabled val="1"/>
        </dgm:presLayoutVars>
      </dgm:prSet>
      <dgm:spPr/>
    </dgm:pt>
  </dgm:ptLst>
  <dgm:cxnLst>
    <dgm:cxn modelId="{D7D03410-AFCC-4B47-8634-1311CA3BFF52}" srcId="{BD2560E1-A100-4076-87AD-A799221FD238}" destId="{298BB953-F01C-4935-BADC-ED99A98B7B59}" srcOrd="1" destOrd="0" parTransId="{551A24EF-1A2D-482A-B3FD-6C6A171E3B02}" sibTransId="{32A7AC27-DF49-410B-9857-958A793B6BB2}"/>
    <dgm:cxn modelId="{34C4B813-A001-4E9B-AAEB-5C41ED8CA106}" type="presOf" srcId="{6CE6782C-10A6-45F5-8682-5C96602E450D}" destId="{5B63D87D-BD89-4EBF-AB71-A55C08537BE9}" srcOrd="0" destOrd="0" presId="urn:microsoft.com/office/officeart/2005/8/layout/vList4"/>
    <dgm:cxn modelId="{D5706B1F-5DCE-478C-947B-AEEA1F2FF83E}" type="presOf" srcId="{BD2560E1-A100-4076-87AD-A799221FD238}" destId="{267F7556-663C-447E-927D-C7D46C6B3D81}" srcOrd="0" destOrd="0" presId="urn:microsoft.com/office/officeart/2005/8/layout/vList4"/>
    <dgm:cxn modelId="{55FB0632-F5D7-4F51-BB2A-B82DEC0FECE5}" type="presOf" srcId="{298BB953-F01C-4935-BADC-ED99A98B7B59}" destId="{C203549E-B8E0-44FC-8801-C932ECBA9D84}" srcOrd="1" destOrd="0" presId="urn:microsoft.com/office/officeart/2005/8/layout/vList4"/>
    <dgm:cxn modelId="{EA7B4448-3801-402A-B219-A34773F502BF}" srcId="{BD2560E1-A100-4076-87AD-A799221FD238}" destId="{0EA6BA48-1699-4C2E-A0E5-06ACFB34A043}" srcOrd="2" destOrd="0" parTransId="{AB305979-422F-4900-B216-AC0571936C8C}" sibTransId="{3B9A4875-F844-4055-9CFE-B21BD14CAE63}"/>
    <dgm:cxn modelId="{912FBA4D-E7D5-4C6B-AAC3-09987F79E177}" type="presOf" srcId="{298BB953-F01C-4935-BADC-ED99A98B7B59}" destId="{95C61E2B-C7FE-473E-A9F2-50907D4E39E2}" srcOrd="0" destOrd="0" presId="urn:microsoft.com/office/officeart/2005/8/layout/vList4"/>
    <dgm:cxn modelId="{40B9AD5F-8DCB-4BAC-BD27-3527480A0262}" type="presOf" srcId="{0EA6BA48-1699-4C2E-A0E5-06ACFB34A043}" destId="{94416E76-F843-4605-972A-2FBE0849B3C2}" srcOrd="1" destOrd="0" presId="urn:microsoft.com/office/officeart/2005/8/layout/vList4"/>
    <dgm:cxn modelId="{72C10669-2F7E-4F6E-8736-81E0E94891F9}" type="presOf" srcId="{6CE6782C-10A6-45F5-8682-5C96602E450D}" destId="{0A11F521-A3AB-4FA1-B40B-08D816FFB28E}" srcOrd="1" destOrd="0" presId="urn:microsoft.com/office/officeart/2005/8/layout/vList4"/>
    <dgm:cxn modelId="{CD88F78C-12FD-4C3C-AAB0-355861498700}" srcId="{BD2560E1-A100-4076-87AD-A799221FD238}" destId="{6CE6782C-10A6-45F5-8682-5C96602E450D}" srcOrd="0" destOrd="0" parTransId="{6AE8EAC4-1BC6-45F7-A011-919820A84550}" sibTransId="{AD42CDE7-B347-4492-B5D7-B97FA1C1DFE3}"/>
    <dgm:cxn modelId="{760EA5A0-1E09-4F8F-A3D5-214D84B25E75}" type="presOf" srcId="{0EA6BA48-1699-4C2E-A0E5-06ACFB34A043}" destId="{48A11580-C445-4243-9812-E8B9299771B8}" srcOrd="0" destOrd="0" presId="urn:microsoft.com/office/officeart/2005/8/layout/vList4"/>
    <dgm:cxn modelId="{0A5DFB8D-0A36-4D5E-8BA6-47F50050F52A}" type="presParOf" srcId="{267F7556-663C-447E-927D-C7D46C6B3D81}" destId="{156CB733-0902-40BC-96F7-2501BFB2B6C1}" srcOrd="0" destOrd="0" presId="urn:microsoft.com/office/officeart/2005/8/layout/vList4"/>
    <dgm:cxn modelId="{76C19F96-62D2-4477-A47B-B24FAFBC6CA8}" type="presParOf" srcId="{156CB733-0902-40BC-96F7-2501BFB2B6C1}" destId="{5B63D87D-BD89-4EBF-AB71-A55C08537BE9}" srcOrd="0" destOrd="0" presId="urn:microsoft.com/office/officeart/2005/8/layout/vList4"/>
    <dgm:cxn modelId="{7DC4450B-7A03-43C2-BEFD-A8C145613B2B}" type="presParOf" srcId="{156CB733-0902-40BC-96F7-2501BFB2B6C1}" destId="{8FB215DA-5CF9-457F-A0E4-73AD89A04D28}" srcOrd="1" destOrd="0" presId="urn:microsoft.com/office/officeart/2005/8/layout/vList4"/>
    <dgm:cxn modelId="{21F58320-1755-4D65-8703-B564D9FD9E0D}" type="presParOf" srcId="{156CB733-0902-40BC-96F7-2501BFB2B6C1}" destId="{0A11F521-A3AB-4FA1-B40B-08D816FFB28E}" srcOrd="2" destOrd="0" presId="urn:microsoft.com/office/officeart/2005/8/layout/vList4"/>
    <dgm:cxn modelId="{7D1A713D-6C21-48A9-8494-11C278090857}" type="presParOf" srcId="{267F7556-663C-447E-927D-C7D46C6B3D81}" destId="{326FCED0-F5DD-4320-964F-486A28300A15}" srcOrd="1" destOrd="0" presId="urn:microsoft.com/office/officeart/2005/8/layout/vList4"/>
    <dgm:cxn modelId="{CE393A54-6404-4355-9E3F-3EA41A600589}" type="presParOf" srcId="{267F7556-663C-447E-927D-C7D46C6B3D81}" destId="{E5C4DD37-74AF-497D-A8F2-A97EC6604E9C}" srcOrd="2" destOrd="0" presId="urn:microsoft.com/office/officeart/2005/8/layout/vList4"/>
    <dgm:cxn modelId="{291D5087-C448-40E9-B7F2-753641175628}" type="presParOf" srcId="{E5C4DD37-74AF-497D-A8F2-A97EC6604E9C}" destId="{95C61E2B-C7FE-473E-A9F2-50907D4E39E2}" srcOrd="0" destOrd="0" presId="urn:microsoft.com/office/officeart/2005/8/layout/vList4"/>
    <dgm:cxn modelId="{C66D97F6-DBF1-49C9-A08C-2231E6B0D9EC}" type="presParOf" srcId="{E5C4DD37-74AF-497D-A8F2-A97EC6604E9C}" destId="{9E22FD96-14C2-476A-BC3F-E4DB091EC1B1}" srcOrd="1" destOrd="0" presId="urn:microsoft.com/office/officeart/2005/8/layout/vList4"/>
    <dgm:cxn modelId="{2673DBE9-13AE-4CC2-B0F1-E13548F7BB73}" type="presParOf" srcId="{E5C4DD37-74AF-497D-A8F2-A97EC6604E9C}" destId="{C203549E-B8E0-44FC-8801-C932ECBA9D84}" srcOrd="2" destOrd="0" presId="urn:microsoft.com/office/officeart/2005/8/layout/vList4"/>
    <dgm:cxn modelId="{A69D2F00-0C99-4DE4-AD40-66697B358DB6}" type="presParOf" srcId="{267F7556-663C-447E-927D-C7D46C6B3D81}" destId="{DBA1A02E-0665-442B-B6FA-7301F9441FFE}" srcOrd="3" destOrd="0" presId="urn:microsoft.com/office/officeart/2005/8/layout/vList4"/>
    <dgm:cxn modelId="{6021E5EE-211B-47DC-9463-865CC8A5839C}" type="presParOf" srcId="{267F7556-663C-447E-927D-C7D46C6B3D81}" destId="{FFCEB916-AC0C-43A4-9D53-003B1C3F8742}" srcOrd="4" destOrd="0" presId="urn:microsoft.com/office/officeart/2005/8/layout/vList4"/>
    <dgm:cxn modelId="{085BE78D-46B2-4B79-9587-1CC34DC09963}" type="presParOf" srcId="{FFCEB916-AC0C-43A4-9D53-003B1C3F8742}" destId="{48A11580-C445-4243-9812-E8B9299771B8}" srcOrd="0" destOrd="0" presId="urn:microsoft.com/office/officeart/2005/8/layout/vList4"/>
    <dgm:cxn modelId="{76C259AD-5784-435B-8B17-F2EFEFF911F6}" type="presParOf" srcId="{FFCEB916-AC0C-43A4-9D53-003B1C3F8742}" destId="{677BF78D-2B11-4221-AB29-BC26B2FF4BBF}" srcOrd="1" destOrd="0" presId="urn:microsoft.com/office/officeart/2005/8/layout/vList4"/>
    <dgm:cxn modelId="{D3906D2A-C829-416C-A213-59D2AF161A3E}" type="presParOf" srcId="{FFCEB916-AC0C-43A4-9D53-003B1C3F8742}" destId="{94416E76-F843-4605-972A-2FBE0849B3C2}"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FC910A-0487-448B-9005-6C0A6B67A94D}">
      <dsp:nvSpPr>
        <dsp:cNvPr id="0" name=""/>
        <dsp:cNvSpPr/>
      </dsp:nvSpPr>
      <dsp:spPr>
        <a:xfrm>
          <a:off x="-6046864" y="-925230"/>
          <a:ext cx="7198315" cy="7198315"/>
        </a:xfrm>
        <a:prstGeom prst="blockArc">
          <a:avLst>
            <a:gd name="adj1" fmla="val 18900000"/>
            <a:gd name="adj2" fmla="val 2700000"/>
            <a:gd name="adj3" fmla="val 3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4DB0FE-263B-4FAC-A31E-3C096517F47D}">
      <dsp:nvSpPr>
        <dsp:cNvPr id="0" name=""/>
        <dsp:cNvSpPr/>
      </dsp:nvSpPr>
      <dsp:spPr>
        <a:xfrm>
          <a:off x="428838" y="281617"/>
          <a:ext cx="8196351" cy="563022"/>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446899" tIns="30480" rIns="30480" bIns="30480" numCol="1" spcCol="1270" anchor="ctr" anchorCtr="0">
          <a:noAutofit/>
        </a:bodyPr>
        <a:lstStyle/>
        <a:p>
          <a:pPr marL="0" lvl="0" indent="0" algn="just" defTabSz="533400" rtl="0">
            <a:lnSpc>
              <a:spcPct val="90000"/>
            </a:lnSpc>
            <a:spcBef>
              <a:spcPct val="0"/>
            </a:spcBef>
            <a:spcAft>
              <a:spcPct val="35000"/>
            </a:spcAft>
            <a:buNone/>
          </a:pPr>
          <a:r>
            <a:rPr lang="fr-SN" sz="1200" b="1" kern="1200" dirty="0">
              <a:latin typeface="Arial" panose="020B0604020202020204" pitchFamily="34" charset="0"/>
              <a:cs typeface="Arial" panose="020B0604020202020204" pitchFamily="34" charset="0"/>
            </a:rPr>
            <a:t>Pandémie: rôle accru des institutions de contrôle chargés de favoriser la surveillance et la responsabilisation et de protéger l’intérêt de la société</a:t>
          </a:r>
          <a:endParaRPr lang="fr-FR" sz="1200" b="1" kern="1200" dirty="0">
            <a:latin typeface="Arial" panose="020B0604020202020204" pitchFamily="34" charset="0"/>
            <a:cs typeface="Arial" panose="020B0604020202020204" pitchFamily="34" charset="0"/>
          </a:endParaRPr>
        </a:p>
      </dsp:txBody>
      <dsp:txXfrm>
        <a:off x="428838" y="281617"/>
        <a:ext cx="8196351" cy="563022"/>
      </dsp:txXfrm>
    </dsp:sp>
    <dsp:sp modelId="{DB1F79CB-1D6C-4D82-A6B7-2769B50A56CA}">
      <dsp:nvSpPr>
        <dsp:cNvPr id="0" name=""/>
        <dsp:cNvSpPr/>
      </dsp:nvSpPr>
      <dsp:spPr>
        <a:xfrm>
          <a:off x="76950" y="211240"/>
          <a:ext cx="703777" cy="7037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15B582-D88F-4806-8EA9-AE4BA96F0F49}">
      <dsp:nvSpPr>
        <dsp:cNvPr id="0" name=""/>
        <dsp:cNvSpPr/>
      </dsp:nvSpPr>
      <dsp:spPr>
        <a:xfrm>
          <a:off x="891963" y="1126044"/>
          <a:ext cx="7733227" cy="563022"/>
        </a:xfrm>
        <a:prstGeom prst="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446899" tIns="30480" rIns="30480" bIns="30480" numCol="1" spcCol="1270" anchor="ctr" anchorCtr="0">
          <a:noAutofit/>
        </a:bodyPr>
        <a:lstStyle/>
        <a:p>
          <a:pPr marL="0" lvl="0" indent="0" algn="just" defTabSz="533400" rtl="0">
            <a:lnSpc>
              <a:spcPct val="90000"/>
            </a:lnSpc>
            <a:spcBef>
              <a:spcPct val="0"/>
            </a:spcBef>
            <a:spcAft>
              <a:spcPct val="35000"/>
            </a:spcAft>
            <a:buNone/>
          </a:pPr>
          <a:r>
            <a:rPr lang="fr-FR" sz="1200" b="1" kern="1200" dirty="0">
              <a:latin typeface="Arial" panose="020B0604020202020204" pitchFamily="34" charset="0"/>
              <a:cs typeface="Arial" panose="020B0604020202020204" pitchFamily="34" charset="0"/>
            </a:rPr>
            <a:t>Elaboration et diffusion du rapport COVID en réponse à la forte demande de transparence et de reddition dans un contexte de redevabilité</a:t>
          </a:r>
        </a:p>
      </dsp:txBody>
      <dsp:txXfrm>
        <a:off x="891963" y="1126044"/>
        <a:ext cx="7733227" cy="563022"/>
      </dsp:txXfrm>
    </dsp:sp>
    <dsp:sp modelId="{5BDC2588-6DF5-4C91-A820-4D69465C7225}">
      <dsp:nvSpPr>
        <dsp:cNvPr id="0" name=""/>
        <dsp:cNvSpPr/>
      </dsp:nvSpPr>
      <dsp:spPr>
        <a:xfrm>
          <a:off x="540074" y="1055666"/>
          <a:ext cx="703777" cy="7037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3BA8AE-D5C2-4EB4-B51C-130B9531FD31}">
      <dsp:nvSpPr>
        <dsp:cNvPr id="0" name=""/>
        <dsp:cNvSpPr/>
      </dsp:nvSpPr>
      <dsp:spPr>
        <a:xfrm>
          <a:off x="1103738" y="1970470"/>
          <a:ext cx="7521452" cy="563022"/>
        </a:xfrm>
        <a:prstGeom prst="rect">
          <a:avLst/>
        </a:prstGeom>
        <a:solidFill>
          <a:schemeClr val="lt1"/>
        </a:solidFill>
        <a:ln w="12700" cap="flat" cmpd="sng" algn="ctr">
          <a:solidFill>
            <a:schemeClr val="accent4"/>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446899" tIns="30480" rIns="30480" bIns="30480" numCol="1" spcCol="1270" anchor="ctr" anchorCtr="0">
          <a:noAutofit/>
        </a:bodyPr>
        <a:lstStyle/>
        <a:p>
          <a:pPr marL="0" lvl="0" indent="0" algn="just" defTabSz="533400" rtl="0">
            <a:lnSpc>
              <a:spcPct val="90000"/>
            </a:lnSpc>
            <a:spcBef>
              <a:spcPct val="0"/>
            </a:spcBef>
            <a:spcAft>
              <a:spcPct val="35000"/>
            </a:spcAft>
            <a:buNone/>
          </a:pPr>
          <a:r>
            <a:rPr lang="fr-FR" sz="1200" b="1" kern="1200" dirty="0">
              <a:latin typeface="Arial" panose="020B0604020202020204" pitchFamily="34" charset="0"/>
              <a:cs typeface="Arial" panose="020B0604020202020204" pitchFamily="34" charset="0"/>
            </a:rPr>
            <a:t>Echo général en raison notamment des multiples irrégularités décelées et de la gravité des faits Opinion publique: limites des audits résident dans l’insuffisante mise en œuvre des recommandations</a:t>
          </a:r>
        </a:p>
      </dsp:txBody>
      <dsp:txXfrm>
        <a:off x="1103738" y="1970470"/>
        <a:ext cx="7521452" cy="563022"/>
      </dsp:txXfrm>
    </dsp:sp>
    <dsp:sp modelId="{3ED4B5B0-4C49-4813-8EE7-2E141DD32D36}">
      <dsp:nvSpPr>
        <dsp:cNvPr id="0" name=""/>
        <dsp:cNvSpPr/>
      </dsp:nvSpPr>
      <dsp:spPr>
        <a:xfrm>
          <a:off x="751849" y="1900092"/>
          <a:ext cx="703777" cy="7037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12C22D-4DF5-4B9A-8F07-78E25FA451BB}">
      <dsp:nvSpPr>
        <dsp:cNvPr id="0" name=""/>
        <dsp:cNvSpPr/>
      </dsp:nvSpPr>
      <dsp:spPr>
        <a:xfrm>
          <a:off x="1103738" y="2814361"/>
          <a:ext cx="7521452" cy="563022"/>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6899" tIns="30480" rIns="30480" bIns="30480" numCol="1" spcCol="1270" anchor="ctr" anchorCtr="0">
          <a:noAutofit/>
        </a:bodyPr>
        <a:lstStyle/>
        <a:p>
          <a:pPr marL="0" lvl="0" indent="0" algn="just" defTabSz="533400" rtl="0">
            <a:lnSpc>
              <a:spcPct val="90000"/>
            </a:lnSpc>
            <a:spcBef>
              <a:spcPct val="0"/>
            </a:spcBef>
            <a:spcAft>
              <a:spcPct val="35000"/>
            </a:spcAft>
            <a:buNone/>
          </a:pPr>
          <a:r>
            <a:rPr lang="fr-FR" sz="1200" b="1" kern="1200" dirty="0">
              <a:latin typeface="Arial" panose="020B0604020202020204" pitchFamily="34" charset="0"/>
              <a:cs typeface="Arial" panose="020B0604020202020204" pitchFamily="34" charset="0"/>
            </a:rPr>
            <a:t>Mobilisation des parties prenantes externes pour que les engagements pris par l’Exécutif de mettre en œuvre les recommandations soient respectés</a:t>
          </a:r>
        </a:p>
      </dsp:txBody>
      <dsp:txXfrm>
        <a:off x="1103738" y="2814361"/>
        <a:ext cx="7521452" cy="563022"/>
      </dsp:txXfrm>
    </dsp:sp>
    <dsp:sp modelId="{4A6494C4-7FF0-4F39-B9E2-1DBC5CF1131B}">
      <dsp:nvSpPr>
        <dsp:cNvPr id="0" name=""/>
        <dsp:cNvSpPr/>
      </dsp:nvSpPr>
      <dsp:spPr>
        <a:xfrm>
          <a:off x="751849" y="2743983"/>
          <a:ext cx="703777" cy="7037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9D7576-18DA-401D-899E-CDBE27118475}">
      <dsp:nvSpPr>
        <dsp:cNvPr id="0" name=""/>
        <dsp:cNvSpPr/>
      </dsp:nvSpPr>
      <dsp:spPr>
        <a:xfrm>
          <a:off x="891963" y="3658787"/>
          <a:ext cx="7733227" cy="563022"/>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46899" tIns="30480" rIns="30480" bIns="30480" numCol="1" spcCol="1270" anchor="ctr" anchorCtr="0">
          <a:noAutofit/>
        </a:bodyPr>
        <a:lstStyle/>
        <a:p>
          <a:pPr marL="0" lvl="0" indent="0" algn="just" defTabSz="533400" rtl="0">
            <a:lnSpc>
              <a:spcPct val="90000"/>
            </a:lnSpc>
            <a:spcBef>
              <a:spcPct val="0"/>
            </a:spcBef>
            <a:spcAft>
              <a:spcPct val="35000"/>
            </a:spcAft>
            <a:buNone/>
          </a:pPr>
          <a:r>
            <a:rPr lang="fr-SN" sz="1200" b="1" kern="1200" dirty="0">
              <a:latin typeface="Arial" panose="020B0604020202020204" pitchFamily="34" charset="0"/>
              <a:cs typeface="Arial" panose="020B0604020202020204" pitchFamily="34" charset="0"/>
            </a:rPr>
            <a:t>Réussite de la mise en œuvre des recommandations d’audit repose sur l’efficacité du processus de surveillance</a:t>
          </a:r>
        </a:p>
      </dsp:txBody>
      <dsp:txXfrm>
        <a:off x="891963" y="3658787"/>
        <a:ext cx="7733227" cy="563022"/>
      </dsp:txXfrm>
    </dsp:sp>
    <dsp:sp modelId="{C691468D-CC9B-4A5F-BDA5-AFBA8F1259E4}">
      <dsp:nvSpPr>
        <dsp:cNvPr id="0" name=""/>
        <dsp:cNvSpPr/>
      </dsp:nvSpPr>
      <dsp:spPr>
        <a:xfrm>
          <a:off x="540074" y="3588410"/>
          <a:ext cx="703777" cy="7037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E442DF-B9AF-45F4-803C-63EEB3E72ECD}">
      <dsp:nvSpPr>
        <dsp:cNvPr id="0" name=""/>
        <dsp:cNvSpPr/>
      </dsp:nvSpPr>
      <dsp:spPr>
        <a:xfrm>
          <a:off x="428838" y="4503213"/>
          <a:ext cx="8196351" cy="56302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899" tIns="30480" rIns="30480" bIns="30480" numCol="1" spcCol="1270" anchor="ctr" anchorCtr="0">
          <a:noAutofit/>
        </a:bodyPr>
        <a:lstStyle/>
        <a:p>
          <a:pPr marL="0" lvl="0" indent="0" algn="just" defTabSz="533400" rtl="0">
            <a:lnSpc>
              <a:spcPct val="90000"/>
            </a:lnSpc>
            <a:spcBef>
              <a:spcPct val="0"/>
            </a:spcBef>
            <a:spcAft>
              <a:spcPct val="35000"/>
            </a:spcAft>
            <a:buNone/>
          </a:pPr>
          <a:r>
            <a:rPr lang="fr-FR" sz="1200" b="1" kern="1200" dirty="0">
              <a:latin typeface="Arial" panose="020B0604020202020204" pitchFamily="34" charset="0"/>
              <a:cs typeface="Arial" panose="020B0604020202020204" pitchFamily="34" charset="0"/>
            </a:rPr>
            <a:t>Intérêt d’une stratégie d’implication des parties prenantes afin de renforcer l’impact des audits par la mise en œuvre des recommandations qu’elles formulent</a:t>
          </a:r>
        </a:p>
      </dsp:txBody>
      <dsp:txXfrm>
        <a:off x="428838" y="4503213"/>
        <a:ext cx="8196351" cy="563022"/>
      </dsp:txXfrm>
    </dsp:sp>
    <dsp:sp modelId="{42C67455-AF95-4640-AF2A-11A62DDA007C}">
      <dsp:nvSpPr>
        <dsp:cNvPr id="0" name=""/>
        <dsp:cNvSpPr/>
      </dsp:nvSpPr>
      <dsp:spPr>
        <a:xfrm>
          <a:off x="76950" y="4432836"/>
          <a:ext cx="703777" cy="70377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D927E-AAF0-4C33-B645-2F575C0D5C81}">
      <dsp:nvSpPr>
        <dsp:cNvPr id="0" name=""/>
        <dsp:cNvSpPr/>
      </dsp:nvSpPr>
      <dsp:spPr>
        <a:xfrm>
          <a:off x="0" y="18942"/>
          <a:ext cx="8331200" cy="421200"/>
        </a:xfrm>
        <a:prstGeom prst="roundRect">
          <a:avLst/>
        </a:prstGeom>
        <a:solidFill>
          <a:srgbClr val="00B050"/>
        </a:solidFill>
        <a:ln w="127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FR" sz="1800" b="1" kern="1200" baseline="0" dirty="0">
              <a:latin typeface="Arial" panose="020B0604020202020204" pitchFamily="34" charset="0"/>
              <a:cs typeface="Arial" panose="020B0604020202020204" pitchFamily="34" charset="0"/>
            </a:rPr>
            <a:t>EXECUTIF </a:t>
          </a:r>
          <a:r>
            <a:rPr lang="fr-FR" sz="1800" kern="1200" baseline="0" dirty="0">
              <a:latin typeface="Arial" panose="020B0604020202020204" pitchFamily="34" charset="0"/>
              <a:cs typeface="Arial" panose="020B0604020202020204" pitchFamily="34" charset="0"/>
            </a:rPr>
            <a:t>:  </a:t>
          </a:r>
          <a:endParaRPr lang="fr-FR" sz="1800" kern="1200" dirty="0">
            <a:latin typeface="Arial" panose="020B0604020202020204" pitchFamily="34" charset="0"/>
            <a:cs typeface="Arial" panose="020B0604020202020204" pitchFamily="34" charset="0"/>
          </a:endParaRPr>
        </a:p>
      </dsp:txBody>
      <dsp:txXfrm>
        <a:off x="20561" y="39503"/>
        <a:ext cx="8290078" cy="380078"/>
      </dsp:txXfrm>
    </dsp:sp>
    <dsp:sp modelId="{351ADC79-EC28-45EC-9618-EB62D67D0EDD}">
      <dsp:nvSpPr>
        <dsp:cNvPr id="0" name=""/>
        <dsp:cNvSpPr/>
      </dsp:nvSpPr>
      <dsp:spPr>
        <a:xfrm>
          <a:off x="0" y="440142"/>
          <a:ext cx="8331200"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51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fr-FR" sz="1400" kern="1200" baseline="0" dirty="0">
              <a:latin typeface="Arial" panose="020B0604020202020204" pitchFamily="34" charset="0"/>
              <a:cs typeface="Arial" panose="020B0604020202020204" pitchFamily="34" charset="0"/>
            </a:rPr>
            <a:t>Absence ou réponse limitée pour la mise en œuvre des recommandations de l'audit </a:t>
          </a:r>
          <a:endParaRPr lang="fr-FR" sz="140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20000"/>
            </a:spcAft>
            <a:buChar char="•"/>
          </a:pPr>
          <a:r>
            <a:rPr lang="fr-FR" sz="1400" kern="1200" dirty="0">
              <a:latin typeface="Arial" panose="020B0604020202020204" pitchFamily="34" charset="0"/>
              <a:cs typeface="Arial" panose="020B0604020202020204" pitchFamily="34" charset="0"/>
            </a:rPr>
            <a:t>Recommandations pas toujours suivies </a:t>
          </a:r>
        </a:p>
      </dsp:txBody>
      <dsp:txXfrm>
        <a:off x="0" y="440142"/>
        <a:ext cx="8331200" cy="456435"/>
      </dsp:txXfrm>
    </dsp:sp>
    <dsp:sp modelId="{5799F3A1-E8D4-4E57-A642-C7E48E34A9F7}">
      <dsp:nvSpPr>
        <dsp:cNvPr id="0" name=""/>
        <dsp:cNvSpPr/>
      </dsp:nvSpPr>
      <dsp:spPr>
        <a:xfrm>
          <a:off x="0" y="896577"/>
          <a:ext cx="8331200" cy="421200"/>
        </a:xfrm>
        <a:prstGeom prst="roundRect">
          <a:avLst/>
        </a:prstGeom>
        <a:solidFill>
          <a:srgbClr val="FFC00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FR" sz="1800" b="1" kern="1200" baseline="0">
              <a:latin typeface="Arial" panose="020B0604020202020204" pitchFamily="34" charset="0"/>
              <a:cs typeface="Arial" panose="020B0604020202020204" pitchFamily="34" charset="0"/>
            </a:rPr>
            <a:t>PARLEMENT</a:t>
          </a:r>
          <a:r>
            <a:rPr lang="fr-FR" sz="1800" kern="1200" baseline="0">
              <a:latin typeface="Arial" panose="020B0604020202020204" pitchFamily="34" charset="0"/>
              <a:cs typeface="Arial" panose="020B0604020202020204" pitchFamily="34" charset="0"/>
            </a:rPr>
            <a:t>: </a:t>
          </a:r>
          <a:endParaRPr lang="fr-FR" sz="1800" kern="1200">
            <a:latin typeface="Arial" panose="020B0604020202020204" pitchFamily="34" charset="0"/>
            <a:cs typeface="Arial" panose="020B0604020202020204" pitchFamily="34" charset="0"/>
          </a:endParaRPr>
        </a:p>
      </dsp:txBody>
      <dsp:txXfrm>
        <a:off x="20561" y="917138"/>
        <a:ext cx="8290078" cy="380078"/>
      </dsp:txXfrm>
    </dsp:sp>
    <dsp:sp modelId="{DEB62979-7A2A-4850-9809-BF6BED23A6AB}">
      <dsp:nvSpPr>
        <dsp:cNvPr id="0" name=""/>
        <dsp:cNvSpPr/>
      </dsp:nvSpPr>
      <dsp:spPr>
        <a:xfrm>
          <a:off x="0" y="1317777"/>
          <a:ext cx="8331200" cy="1061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51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fr-FR" sz="1400" kern="1200" baseline="0" dirty="0">
              <a:latin typeface="Arial" panose="020B0604020202020204" pitchFamily="34" charset="0"/>
              <a:cs typeface="Arial" panose="020B0604020202020204" pitchFamily="34" charset="0"/>
            </a:rPr>
            <a:t>Relations limitées à la remise du rapport public, du rapport sur l’exécution des lois de finances et la déclaration générale de conformité</a:t>
          </a:r>
          <a:endParaRPr lang="fr-FR" sz="140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20000"/>
            </a:spcAft>
            <a:buChar char="•"/>
          </a:pPr>
          <a:r>
            <a:rPr lang="fr-FR" sz="1400" kern="1200" baseline="0" dirty="0">
              <a:latin typeface="Arial" panose="020B0604020202020204" pitchFamily="34" charset="0"/>
              <a:cs typeface="Arial" panose="020B0604020202020204" pitchFamily="34" charset="0"/>
            </a:rPr>
            <a:t>Peu d’intérêt accordé aux suites à donner aux recommandations de la Cour </a:t>
          </a:r>
          <a:endParaRPr lang="fr-FR" sz="140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20000"/>
            </a:spcAft>
            <a:buChar char="•"/>
          </a:pPr>
          <a:r>
            <a:rPr lang="fr-FR" sz="1400" kern="1200" baseline="0" dirty="0">
              <a:latin typeface="Arial" panose="020B0604020202020204" pitchFamily="34" charset="0"/>
              <a:cs typeface="Arial" panose="020B0604020202020204" pitchFamily="34" charset="0"/>
            </a:rPr>
            <a:t>Absence de débats parlementaires sur le suivi des recommandations de la cour, notamment au moment du vote de la loi de règlement</a:t>
          </a:r>
          <a:endParaRPr lang="fr-FR" sz="1400" kern="1200" dirty="0">
            <a:latin typeface="Arial" panose="020B0604020202020204" pitchFamily="34" charset="0"/>
            <a:cs typeface="Arial" panose="020B0604020202020204" pitchFamily="34" charset="0"/>
          </a:endParaRPr>
        </a:p>
      </dsp:txBody>
      <dsp:txXfrm>
        <a:off x="0" y="1317777"/>
        <a:ext cx="8331200" cy="1061910"/>
      </dsp:txXfrm>
    </dsp:sp>
    <dsp:sp modelId="{2AAB26E2-1598-4EE7-891E-E51A96EECA69}">
      <dsp:nvSpPr>
        <dsp:cNvPr id="0" name=""/>
        <dsp:cNvSpPr/>
      </dsp:nvSpPr>
      <dsp:spPr>
        <a:xfrm>
          <a:off x="0" y="2379687"/>
          <a:ext cx="8331200" cy="421200"/>
        </a:xfrm>
        <a:prstGeom prst="roundRect">
          <a:avLst/>
        </a:prstGeom>
        <a:solidFill>
          <a:srgbClr val="FF0000"/>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FR" sz="1800" b="1" kern="1200" baseline="0" dirty="0">
              <a:latin typeface="Arial" panose="020B0604020202020204" pitchFamily="34" charset="0"/>
              <a:cs typeface="Arial" panose="020B0604020202020204" pitchFamily="34" charset="0"/>
            </a:rPr>
            <a:t>POUVOIR JUDICIAIRE: </a:t>
          </a:r>
          <a:endParaRPr lang="fr-FR" sz="1800" kern="1200" dirty="0">
            <a:latin typeface="Arial" panose="020B0604020202020204" pitchFamily="34" charset="0"/>
            <a:cs typeface="Arial" panose="020B0604020202020204" pitchFamily="34" charset="0"/>
          </a:endParaRPr>
        </a:p>
      </dsp:txBody>
      <dsp:txXfrm>
        <a:off x="20561" y="2400248"/>
        <a:ext cx="8290078" cy="380078"/>
      </dsp:txXfrm>
    </dsp:sp>
    <dsp:sp modelId="{26ED3FE9-C958-443E-AC72-B00DF2F6A310}">
      <dsp:nvSpPr>
        <dsp:cNvPr id="0" name=""/>
        <dsp:cNvSpPr/>
      </dsp:nvSpPr>
      <dsp:spPr>
        <a:xfrm>
          <a:off x="0" y="2800887"/>
          <a:ext cx="8331200" cy="87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51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fr-FR" sz="1400" kern="1200" baseline="0" dirty="0">
              <a:latin typeface="Arial" panose="020B0604020202020204" pitchFamily="34" charset="0"/>
              <a:cs typeface="Arial" panose="020B0604020202020204" pitchFamily="34" charset="0"/>
            </a:rPr>
            <a:t>Collaboration limitée à la transmission des dossiers de poursuite des gestionnaires pour l’ouverture des informations judiciaires </a:t>
          </a:r>
          <a:endParaRPr lang="fr-FR" sz="1400" kern="1200" dirty="0">
            <a:latin typeface="Arial" panose="020B0604020202020204" pitchFamily="34" charset="0"/>
            <a:cs typeface="Arial" panose="020B0604020202020204" pitchFamily="34" charset="0"/>
          </a:endParaRPr>
        </a:p>
        <a:p>
          <a:pPr marL="114300" lvl="1" indent="-114300" algn="l" defTabSz="622300" rtl="0">
            <a:lnSpc>
              <a:spcPct val="90000"/>
            </a:lnSpc>
            <a:spcBef>
              <a:spcPct val="0"/>
            </a:spcBef>
            <a:spcAft>
              <a:spcPct val="20000"/>
            </a:spcAft>
            <a:buChar char="•"/>
          </a:pPr>
          <a:r>
            <a:rPr lang="fr-FR" sz="1400" kern="1200" dirty="0">
              <a:latin typeface="Arial" panose="020B0604020202020204" pitchFamily="34" charset="0"/>
              <a:cs typeface="Arial" panose="020B0604020202020204" pitchFamily="34" charset="0"/>
            </a:rPr>
            <a:t>Complexité des faits relevés par la Cour qui nécessite une certaine expertise </a:t>
          </a:r>
        </a:p>
        <a:p>
          <a:pPr marL="114300" lvl="1" indent="-114300" algn="l" defTabSz="622300" rtl="0">
            <a:lnSpc>
              <a:spcPct val="90000"/>
            </a:lnSpc>
            <a:spcBef>
              <a:spcPct val="0"/>
            </a:spcBef>
            <a:spcAft>
              <a:spcPct val="20000"/>
            </a:spcAft>
            <a:buChar char="•"/>
          </a:pPr>
          <a:r>
            <a:rPr lang="fr-FR" sz="1400" kern="1200" baseline="0" dirty="0">
              <a:latin typeface="Arial" panose="020B0604020202020204" pitchFamily="34" charset="0"/>
              <a:cs typeface="Arial" panose="020B0604020202020204" pitchFamily="34" charset="0"/>
            </a:rPr>
            <a:t>Absence de </a:t>
          </a:r>
          <a:r>
            <a:rPr lang="fr-FR" sz="1400" kern="1200" baseline="0" dirty="0" err="1">
              <a:latin typeface="Arial" panose="020B0604020202020204" pitchFamily="34" charset="0"/>
              <a:cs typeface="Arial" panose="020B0604020202020204" pitchFamily="34" charset="0"/>
            </a:rPr>
            <a:t>feed</a:t>
          </a:r>
          <a:r>
            <a:rPr lang="fr-FR" sz="1400" kern="1200" baseline="0" dirty="0">
              <a:latin typeface="Arial" panose="020B0604020202020204" pitchFamily="34" charset="0"/>
              <a:cs typeface="Arial" panose="020B0604020202020204" pitchFamily="34" charset="0"/>
            </a:rPr>
            <a:t> back sur l’évolution des suites</a:t>
          </a:r>
          <a:endParaRPr lang="fr-FR" sz="1400" kern="1200" dirty="0">
            <a:latin typeface="Arial" panose="020B0604020202020204" pitchFamily="34" charset="0"/>
            <a:cs typeface="Arial" panose="020B0604020202020204" pitchFamily="34" charset="0"/>
          </a:endParaRPr>
        </a:p>
      </dsp:txBody>
      <dsp:txXfrm>
        <a:off x="0" y="2800887"/>
        <a:ext cx="8331200" cy="875610"/>
      </dsp:txXfrm>
    </dsp:sp>
    <dsp:sp modelId="{71ACCDA8-EEF5-4033-97B6-7DD061DA4DB5}">
      <dsp:nvSpPr>
        <dsp:cNvPr id="0" name=""/>
        <dsp:cNvSpPr/>
      </dsp:nvSpPr>
      <dsp:spPr>
        <a:xfrm>
          <a:off x="0" y="3676497"/>
          <a:ext cx="8331200" cy="421200"/>
        </a:xfrm>
        <a:prstGeom prst="roundRect">
          <a:avLst/>
        </a:prstGeom>
        <a:solidFill>
          <a:schemeClr val="accent5">
            <a:lumMod val="40000"/>
            <a:lumOff val="6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fr-FR" sz="1800" b="1" kern="1200">
              <a:latin typeface="Arial" panose="020B0604020202020204" pitchFamily="34" charset="0"/>
              <a:cs typeface="Arial" panose="020B0604020202020204" pitchFamily="34" charset="0"/>
            </a:rPr>
            <a:t>PTF</a:t>
          </a:r>
          <a:r>
            <a:rPr lang="fr-FR" sz="1800" kern="1200">
              <a:latin typeface="Arial" panose="020B0604020202020204" pitchFamily="34" charset="0"/>
              <a:cs typeface="Arial" panose="020B0604020202020204" pitchFamily="34" charset="0"/>
            </a:rPr>
            <a:t>: </a:t>
          </a:r>
        </a:p>
      </dsp:txBody>
      <dsp:txXfrm>
        <a:off x="20561" y="3697058"/>
        <a:ext cx="8290078" cy="380078"/>
      </dsp:txXfrm>
    </dsp:sp>
    <dsp:sp modelId="{F48C9930-20D1-43BB-891E-3C031F45C19E}">
      <dsp:nvSpPr>
        <dsp:cNvPr id="0" name=""/>
        <dsp:cNvSpPr/>
      </dsp:nvSpPr>
      <dsp:spPr>
        <a:xfrm>
          <a:off x="0" y="4097697"/>
          <a:ext cx="8331200" cy="456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516" tIns="22860" rIns="128016" bIns="22860" numCol="1" spcCol="1270" anchor="t" anchorCtr="0">
          <a:noAutofit/>
        </a:bodyPr>
        <a:lstStyle/>
        <a:p>
          <a:pPr marL="114300" lvl="1" indent="-114300" algn="l" defTabSz="622300" rtl="0">
            <a:lnSpc>
              <a:spcPct val="90000"/>
            </a:lnSpc>
            <a:spcBef>
              <a:spcPct val="0"/>
            </a:spcBef>
            <a:spcAft>
              <a:spcPct val="20000"/>
            </a:spcAft>
            <a:buChar char="•"/>
          </a:pPr>
          <a:r>
            <a:rPr lang="fr-FR" sz="1400" kern="1200">
              <a:latin typeface="Arial" panose="020B0604020202020204" pitchFamily="34" charset="0"/>
              <a:cs typeface="Arial" panose="020B0604020202020204" pitchFamily="34" charset="0"/>
            </a:rPr>
            <a:t>Soutien actif, pression sur le gouvernement pour la mise en œuvre des recommandations</a:t>
          </a:r>
        </a:p>
        <a:p>
          <a:pPr marL="114300" lvl="1" indent="-114300" algn="l" defTabSz="622300" rtl="0">
            <a:lnSpc>
              <a:spcPct val="90000"/>
            </a:lnSpc>
            <a:spcBef>
              <a:spcPct val="0"/>
            </a:spcBef>
            <a:spcAft>
              <a:spcPct val="20000"/>
            </a:spcAft>
            <a:buChar char="•"/>
          </a:pPr>
          <a:r>
            <a:rPr lang="fr-FR" sz="1400" kern="1200" dirty="0">
              <a:latin typeface="Arial" panose="020B0604020202020204" pitchFamily="34" charset="0"/>
              <a:cs typeface="Arial" panose="020B0604020202020204" pitchFamily="34" charset="0"/>
            </a:rPr>
            <a:t>Absence d’un cadre formel de concertation</a:t>
          </a:r>
        </a:p>
      </dsp:txBody>
      <dsp:txXfrm>
        <a:off x="0" y="4097697"/>
        <a:ext cx="8331200" cy="456435"/>
      </dsp:txXfrm>
    </dsp:sp>
    <dsp:sp modelId="{B4280F7F-3EA3-4F5C-977C-87EFCCD6B260}">
      <dsp:nvSpPr>
        <dsp:cNvPr id="0" name=""/>
        <dsp:cNvSpPr/>
      </dsp:nvSpPr>
      <dsp:spPr>
        <a:xfrm>
          <a:off x="0" y="4554132"/>
          <a:ext cx="8331200" cy="421200"/>
        </a:xfrm>
        <a:prstGeom prst="roundRect">
          <a:avLst/>
        </a:prstGeom>
        <a:solidFill>
          <a:schemeClr val="accent2">
            <a:lumMod val="60000"/>
            <a:lumOff val="4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latin typeface="Arial" panose="020B0604020202020204" pitchFamily="34" charset="0"/>
              <a:cs typeface="Arial" panose="020B0604020202020204" pitchFamily="34" charset="0"/>
            </a:rPr>
            <a:t>OSC</a:t>
          </a:r>
        </a:p>
      </dsp:txBody>
      <dsp:txXfrm>
        <a:off x="20561" y="4574693"/>
        <a:ext cx="8290078" cy="380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20911-D100-4E89-AACE-C215793C6169}">
      <dsp:nvSpPr>
        <dsp:cNvPr id="0" name=""/>
        <dsp:cNvSpPr/>
      </dsp:nvSpPr>
      <dsp:spPr>
        <a:xfrm>
          <a:off x="0" y="0"/>
          <a:ext cx="8709890"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EBB83E4-85F3-444E-AC87-CE06651796EB}">
      <dsp:nvSpPr>
        <dsp:cNvPr id="0" name=""/>
        <dsp:cNvSpPr/>
      </dsp:nvSpPr>
      <dsp:spPr>
        <a:xfrm>
          <a:off x="90128" y="0"/>
          <a:ext cx="382760" cy="5107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just" defTabSz="2400300" rtl="0">
            <a:lnSpc>
              <a:spcPct val="90000"/>
            </a:lnSpc>
            <a:spcBef>
              <a:spcPct val="0"/>
            </a:spcBef>
            <a:spcAft>
              <a:spcPct val="35000"/>
            </a:spcAft>
            <a:buNone/>
          </a:pPr>
          <a:endParaRPr lang="fr-FR" sz="5400" b="1" kern="1200" dirty="0">
            <a:latin typeface="Arial" panose="020B0604020202020204" pitchFamily="34" charset="0"/>
            <a:cs typeface="Arial" panose="020B0604020202020204" pitchFamily="34" charset="0"/>
          </a:endParaRPr>
        </a:p>
        <a:p>
          <a:pPr marL="0" lvl="0" indent="0" algn="just" defTabSz="2400300" rtl="0">
            <a:lnSpc>
              <a:spcPct val="90000"/>
            </a:lnSpc>
            <a:spcBef>
              <a:spcPct val="0"/>
            </a:spcBef>
            <a:spcAft>
              <a:spcPct val="35000"/>
            </a:spcAft>
            <a:buNone/>
          </a:pPr>
          <a:endParaRPr lang="fr-FR" sz="5400" b="1" kern="1200" dirty="0">
            <a:latin typeface="Arial" panose="020B0604020202020204" pitchFamily="34" charset="0"/>
            <a:cs typeface="Arial" panose="020B0604020202020204" pitchFamily="34" charset="0"/>
          </a:endParaRPr>
        </a:p>
        <a:p>
          <a:pPr marL="0" lvl="0" indent="0" algn="just" defTabSz="2400300" rtl="0">
            <a:lnSpc>
              <a:spcPct val="90000"/>
            </a:lnSpc>
            <a:spcBef>
              <a:spcPct val="0"/>
            </a:spcBef>
            <a:spcAft>
              <a:spcPct val="35000"/>
            </a:spcAft>
            <a:buNone/>
          </a:pPr>
          <a:endParaRPr lang="fr-FR" sz="5400" b="1" kern="1200" dirty="0">
            <a:latin typeface="Arial" panose="020B0604020202020204" pitchFamily="34" charset="0"/>
            <a:cs typeface="Arial" panose="020B0604020202020204" pitchFamily="34" charset="0"/>
          </a:endParaRPr>
        </a:p>
        <a:p>
          <a:pPr marL="0" lvl="0" indent="0" algn="just" defTabSz="2400300" rtl="0">
            <a:lnSpc>
              <a:spcPct val="90000"/>
            </a:lnSpc>
            <a:spcBef>
              <a:spcPct val="0"/>
            </a:spcBef>
            <a:spcAft>
              <a:spcPct val="35000"/>
            </a:spcAft>
            <a:buNone/>
          </a:pPr>
          <a:endParaRPr lang="fr-FR" sz="5400" b="1" kern="1200" dirty="0">
            <a:latin typeface="Arial" panose="020B0604020202020204" pitchFamily="34" charset="0"/>
            <a:cs typeface="Arial" panose="020B0604020202020204" pitchFamily="34" charset="0"/>
          </a:endParaRPr>
        </a:p>
        <a:p>
          <a:pPr marL="0" lvl="0" indent="0" algn="just" defTabSz="2400300" rtl="0">
            <a:lnSpc>
              <a:spcPct val="90000"/>
            </a:lnSpc>
            <a:spcBef>
              <a:spcPct val="0"/>
            </a:spcBef>
            <a:spcAft>
              <a:spcPct val="35000"/>
            </a:spcAft>
            <a:buNone/>
          </a:pPr>
          <a:endParaRPr lang="fr-FR" sz="5400" b="1" kern="1200" dirty="0">
            <a:latin typeface="Arial" panose="020B0604020202020204" pitchFamily="34" charset="0"/>
            <a:cs typeface="Arial" panose="020B0604020202020204" pitchFamily="34" charset="0"/>
          </a:endParaRPr>
        </a:p>
      </dsp:txBody>
      <dsp:txXfrm>
        <a:off x="90128" y="0"/>
        <a:ext cx="382760" cy="5107710"/>
      </dsp:txXfrm>
    </dsp:sp>
    <dsp:sp modelId="{0585EA24-C9D3-4693-A9D5-0AF80945A90A}">
      <dsp:nvSpPr>
        <dsp:cNvPr id="0" name=""/>
        <dsp:cNvSpPr/>
      </dsp:nvSpPr>
      <dsp:spPr>
        <a:xfrm>
          <a:off x="504477" y="50004"/>
          <a:ext cx="7569128" cy="861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rtl="0">
            <a:lnSpc>
              <a:spcPct val="90000"/>
            </a:lnSpc>
            <a:spcBef>
              <a:spcPct val="0"/>
            </a:spcBef>
            <a:spcAft>
              <a:spcPct val="35000"/>
            </a:spcAft>
            <a:buNone/>
          </a:pPr>
          <a:r>
            <a:rPr lang="fr-FR" sz="1300" b="1" kern="1200" dirty="0">
              <a:latin typeface="Arial" panose="020B0604020202020204" pitchFamily="34" charset="0"/>
              <a:cs typeface="Arial" panose="020B0604020202020204" pitchFamily="34" charset="0"/>
            </a:rPr>
            <a:t>Mise en place d’un système efficace de suivi des recommandations assorti de plans d’action- Modifications des dispositions actuelles des textes relatives au suivi des recommandations-améliorer la qualité des recommandations)</a:t>
          </a:r>
        </a:p>
      </dsp:txBody>
      <dsp:txXfrm>
        <a:off x="504477" y="50004"/>
        <a:ext cx="7569128" cy="861750"/>
      </dsp:txXfrm>
    </dsp:sp>
    <dsp:sp modelId="{379FC19D-1D23-4F6D-8863-2CE1A996F81B}">
      <dsp:nvSpPr>
        <dsp:cNvPr id="0" name=""/>
        <dsp:cNvSpPr/>
      </dsp:nvSpPr>
      <dsp:spPr>
        <a:xfrm>
          <a:off x="382760" y="911755"/>
          <a:ext cx="64915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AE788A0-4ADC-43B7-9B56-9A20BE1CED3C}">
      <dsp:nvSpPr>
        <dsp:cNvPr id="0" name=""/>
        <dsp:cNvSpPr/>
      </dsp:nvSpPr>
      <dsp:spPr>
        <a:xfrm>
          <a:off x="504477" y="961760"/>
          <a:ext cx="7630788" cy="655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rtl="0">
            <a:lnSpc>
              <a:spcPct val="90000"/>
            </a:lnSpc>
            <a:spcBef>
              <a:spcPct val="0"/>
            </a:spcBef>
            <a:spcAft>
              <a:spcPct val="35000"/>
            </a:spcAft>
            <a:buNone/>
          </a:pPr>
          <a:r>
            <a:rPr lang="fr-FR" sz="1300" b="1" kern="1200" dirty="0">
              <a:latin typeface="Arial" panose="020B0604020202020204" pitchFamily="34" charset="0"/>
              <a:cs typeface="Arial" panose="020B0604020202020204" pitchFamily="34" charset="0"/>
            </a:rPr>
            <a:t>Production d’un rapport public annuel d’évaluation de la mise en œuvre des recommandations par la Cour </a:t>
          </a:r>
        </a:p>
      </dsp:txBody>
      <dsp:txXfrm>
        <a:off x="504477" y="961760"/>
        <a:ext cx="7630788" cy="655661"/>
      </dsp:txXfrm>
    </dsp:sp>
    <dsp:sp modelId="{80FB65E9-EE3F-4781-92FE-90191FCE86DA}">
      <dsp:nvSpPr>
        <dsp:cNvPr id="0" name=""/>
        <dsp:cNvSpPr/>
      </dsp:nvSpPr>
      <dsp:spPr>
        <a:xfrm>
          <a:off x="382760" y="1617421"/>
          <a:ext cx="64915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88F3818-794F-4CF0-9B89-6BE5B6B83BE3}">
      <dsp:nvSpPr>
        <dsp:cNvPr id="0" name=""/>
        <dsp:cNvSpPr/>
      </dsp:nvSpPr>
      <dsp:spPr>
        <a:xfrm>
          <a:off x="504477" y="1667426"/>
          <a:ext cx="8200382" cy="746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rtl="0">
            <a:lnSpc>
              <a:spcPct val="90000"/>
            </a:lnSpc>
            <a:spcBef>
              <a:spcPct val="0"/>
            </a:spcBef>
            <a:spcAft>
              <a:spcPct val="35000"/>
            </a:spcAft>
            <a:buNone/>
          </a:pPr>
          <a:r>
            <a:rPr lang="fr-FR" sz="1300" b="1" kern="1200" dirty="0">
              <a:latin typeface="Arial" panose="020B0604020202020204" pitchFamily="34" charset="0"/>
              <a:cs typeface="Arial" panose="020B0604020202020204" pitchFamily="34" charset="0"/>
            </a:rPr>
            <a:t>Implication du Parlement dans le processus de suivi de la mise en œuvre des recommandations, par l’organisation de débats parlementaires, sur le rapport annuel d’évaluation</a:t>
          </a:r>
        </a:p>
        <a:p>
          <a:pPr marL="0" lvl="0" indent="0" algn="just" defTabSz="577850" rtl="0">
            <a:lnSpc>
              <a:spcPct val="90000"/>
            </a:lnSpc>
            <a:spcBef>
              <a:spcPct val="0"/>
            </a:spcBef>
            <a:spcAft>
              <a:spcPct val="35000"/>
            </a:spcAft>
            <a:buNone/>
          </a:pPr>
          <a:r>
            <a:rPr lang="fr-FR" sz="1300" b="1" kern="1200" dirty="0">
              <a:latin typeface="Arial" panose="020B0604020202020204" pitchFamily="34" charset="0"/>
              <a:cs typeface="Arial" panose="020B0604020202020204" pitchFamily="34" charset="0"/>
            </a:rPr>
            <a:t>Rencontres régulières avec Commission des comptes publics ou des finances (Parlement-ISC)</a:t>
          </a:r>
        </a:p>
      </dsp:txBody>
      <dsp:txXfrm>
        <a:off x="504477" y="1667426"/>
        <a:ext cx="8200382" cy="746649"/>
      </dsp:txXfrm>
    </dsp:sp>
    <dsp:sp modelId="{C55A3EFD-3181-4178-98A2-19918C3E166F}">
      <dsp:nvSpPr>
        <dsp:cNvPr id="0" name=""/>
        <dsp:cNvSpPr/>
      </dsp:nvSpPr>
      <dsp:spPr>
        <a:xfrm>
          <a:off x="382760" y="2414075"/>
          <a:ext cx="64915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1DC4D8B-1302-4D41-A9CD-4ECB0245DB25}">
      <dsp:nvSpPr>
        <dsp:cNvPr id="0" name=""/>
        <dsp:cNvSpPr/>
      </dsp:nvSpPr>
      <dsp:spPr>
        <a:xfrm>
          <a:off x="504477" y="2464080"/>
          <a:ext cx="7834943" cy="624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rtl="0">
            <a:lnSpc>
              <a:spcPct val="90000"/>
            </a:lnSpc>
            <a:spcBef>
              <a:spcPct val="0"/>
            </a:spcBef>
            <a:spcAft>
              <a:spcPct val="35000"/>
            </a:spcAft>
            <a:buNone/>
          </a:pPr>
          <a:r>
            <a:rPr lang="fr-FR" sz="1300" b="1" kern="1200" dirty="0">
              <a:latin typeface="Arial" panose="020B0604020202020204" pitchFamily="34" charset="0"/>
              <a:cs typeface="Arial" panose="020B0604020202020204" pitchFamily="34" charset="0"/>
            </a:rPr>
            <a:t>Création d’une plateforme dédiée au suivi de la mise en œuvre des recommandations pour faciliter la communication et l'échange d'informations entre la Cour, l’Exécutif  et les autres parties prenantes externes, notamment les PTF</a:t>
          </a:r>
        </a:p>
      </dsp:txBody>
      <dsp:txXfrm>
        <a:off x="504477" y="2464080"/>
        <a:ext cx="7834943" cy="624438"/>
      </dsp:txXfrm>
    </dsp:sp>
    <dsp:sp modelId="{D468FAAD-3440-4D57-A959-4C8C26E844E1}">
      <dsp:nvSpPr>
        <dsp:cNvPr id="0" name=""/>
        <dsp:cNvSpPr/>
      </dsp:nvSpPr>
      <dsp:spPr>
        <a:xfrm>
          <a:off x="382760" y="3088519"/>
          <a:ext cx="64915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D6E86E32-374A-4103-9AB4-774468E6ECD6}">
      <dsp:nvSpPr>
        <dsp:cNvPr id="0" name=""/>
        <dsp:cNvSpPr/>
      </dsp:nvSpPr>
      <dsp:spPr>
        <a:xfrm>
          <a:off x="504477" y="3138523"/>
          <a:ext cx="7742707" cy="868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rtl="0">
            <a:lnSpc>
              <a:spcPct val="90000"/>
            </a:lnSpc>
            <a:spcBef>
              <a:spcPct val="0"/>
            </a:spcBef>
            <a:spcAft>
              <a:spcPct val="35000"/>
            </a:spcAft>
            <a:buNone/>
          </a:pPr>
          <a:r>
            <a:rPr lang="fr-SN" sz="1300" b="1" i="0" kern="1200" dirty="0">
              <a:latin typeface="Arial" panose="020B0604020202020204" pitchFamily="34" charset="0"/>
              <a:cs typeface="Arial" panose="020B0604020202020204" pitchFamily="34" charset="0"/>
            </a:rPr>
            <a:t>Collaboration renforcée avec les juridictions répressives sur les modalités pratiques de gestion des poursuites pour des faits à caractère pénal</a:t>
          </a:r>
        </a:p>
        <a:p>
          <a:pPr marL="0" lvl="0" indent="0" algn="just" defTabSz="577850" rtl="0">
            <a:lnSpc>
              <a:spcPct val="90000"/>
            </a:lnSpc>
            <a:spcBef>
              <a:spcPct val="0"/>
            </a:spcBef>
            <a:spcAft>
              <a:spcPct val="35000"/>
            </a:spcAft>
            <a:buNone/>
          </a:pPr>
          <a:r>
            <a:rPr lang="fr-SN" sz="1300" b="1" i="0" kern="1200" dirty="0">
              <a:latin typeface="Arial" panose="020B0604020202020204" pitchFamily="34" charset="0"/>
              <a:cs typeface="Arial" panose="020B0604020202020204" pitchFamily="34" charset="0"/>
            </a:rPr>
            <a:t>Amélioration du </a:t>
          </a:r>
          <a:r>
            <a:rPr lang="fr-FR" sz="1300" b="1" i="0" kern="1200" dirty="0">
              <a:latin typeface="Arial" panose="020B0604020202020204" pitchFamily="34" charset="0"/>
              <a:cs typeface="Arial" panose="020B0604020202020204" pitchFamily="34" charset="0"/>
            </a:rPr>
            <a:t>cadre normatif de collaboration entre la Cour et le Pouvoir judiciaire afin de faciliter les instructions des dossiers de poursuites. </a:t>
          </a:r>
        </a:p>
      </dsp:txBody>
      <dsp:txXfrm>
        <a:off x="504477" y="3138523"/>
        <a:ext cx="7742707" cy="868141"/>
      </dsp:txXfrm>
    </dsp:sp>
    <dsp:sp modelId="{BCFC0352-BBA5-4C2F-B69C-0D8FCBEB9CEC}">
      <dsp:nvSpPr>
        <dsp:cNvPr id="0" name=""/>
        <dsp:cNvSpPr/>
      </dsp:nvSpPr>
      <dsp:spPr>
        <a:xfrm>
          <a:off x="382760" y="4006665"/>
          <a:ext cx="64915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8568C6A-E959-42EA-B17D-F2558D085FF1}">
      <dsp:nvSpPr>
        <dsp:cNvPr id="0" name=""/>
        <dsp:cNvSpPr/>
      </dsp:nvSpPr>
      <dsp:spPr>
        <a:xfrm>
          <a:off x="504477" y="4056669"/>
          <a:ext cx="7493645" cy="100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just" defTabSz="577850" rtl="0">
            <a:lnSpc>
              <a:spcPct val="90000"/>
            </a:lnSpc>
            <a:spcBef>
              <a:spcPct val="0"/>
            </a:spcBef>
            <a:spcAft>
              <a:spcPct val="35000"/>
            </a:spcAft>
            <a:buNone/>
          </a:pPr>
          <a:r>
            <a:rPr lang="fr-SN" sz="1300" b="1" kern="1200" dirty="0">
              <a:latin typeface="Arial" panose="020B0604020202020204" pitchFamily="34" charset="0"/>
              <a:cs typeface="Arial" panose="020B0604020202020204" pitchFamily="34" charset="0"/>
            </a:rPr>
            <a:t>Implication des OSC œuvrant dans la lutte contre la corruption dans les processus d’audits</a:t>
          </a:r>
        </a:p>
        <a:p>
          <a:pPr marL="0" lvl="0" indent="0" algn="just" defTabSz="577850" rtl="0">
            <a:lnSpc>
              <a:spcPct val="90000"/>
            </a:lnSpc>
            <a:spcBef>
              <a:spcPct val="0"/>
            </a:spcBef>
            <a:spcAft>
              <a:spcPct val="35000"/>
            </a:spcAft>
            <a:buNone/>
          </a:pPr>
          <a:r>
            <a:rPr lang="fr-SN" sz="1300" b="1" kern="1200" dirty="0">
              <a:latin typeface="Arial" panose="020B0604020202020204" pitchFamily="34" charset="0"/>
              <a:cs typeface="Arial" panose="020B0604020202020204" pitchFamily="34" charset="0"/>
            </a:rPr>
            <a:t>(programmation des audits et diffusion de leurs résultats) pour renforcer l’impact des résultats de l’ISC</a:t>
          </a:r>
          <a:endParaRPr lang="fr-FR" sz="1300" b="1" kern="1200" dirty="0">
            <a:latin typeface="Arial" panose="020B0604020202020204" pitchFamily="34" charset="0"/>
            <a:cs typeface="Arial" panose="020B0604020202020204" pitchFamily="34" charset="0"/>
          </a:endParaRPr>
        </a:p>
      </dsp:txBody>
      <dsp:txXfrm>
        <a:off x="504477" y="4056669"/>
        <a:ext cx="7493645" cy="1000093"/>
      </dsp:txXfrm>
    </dsp:sp>
    <dsp:sp modelId="{9C8BF61E-8479-48F3-9831-E981DE77045A}">
      <dsp:nvSpPr>
        <dsp:cNvPr id="0" name=""/>
        <dsp:cNvSpPr/>
      </dsp:nvSpPr>
      <dsp:spPr>
        <a:xfrm>
          <a:off x="382760" y="5056763"/>
          <a:ext cx="64915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1B915-DDA7-4E3E-8F02-240C1F64C002}">
      <dsp:nvSpPr>
        <dsp:cNvPr id="0" name=""/>
        <dsp:cNvSpPr/>
      </dsp:nvSpPr>
      <dsp:spPr>
        <a:xfrm>
          <a:off x="0" y="0"/>
          <a:ext cx="8266544" cy="156950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0">
            <a:lnSpc>
              <a:spcPct val="90000"/>
            </a:lnSpc>
            <a:spcBef>
              <a:spcPct val="0"/>
            </a:spcBef>
            <a:spcAft>
              <a:spcPct val="35000"/>
            </a:spcAft>
            <a:buNone/>
          </a:pPr>
          <a:r>
            <a:rPr lang="fr-FR" sz="2800" b="1" kern="1200" dirty="0">
              <a:latin typeface="Arial Narrow" panose="020B0606020202030204" pitchFamily="34" charset="0"/>
            </a:rPr>
            <a:t>Manque de volonté politique de l’Exécutif</a:t>
          </a:r>
        </a:p>
      </dsp:txBody>
      <dsp:txXfrm>
        <a:off x="1810259" y="0"/>
        <a:ext cx="6456284" cy="1569505"/>
      </dsp:txXfrm>
    </dsp:sp>
    <dsp:sp modelId="{59403FDB-194B-42DB-B32D-0D5072A7BA61}">
      <dsp:nvSpPr>
        <dsp:cNvPr id="0" name=""/>
        <dsp:cNvSpPr/>
      </dsp:nvSpPr>
      <dsp:spPr>
        <a:xfrm>
          <a:off x="156950" y="156950"/>
          <a:ext cx="1653308" cy="1255604"/>
        </a:xfrm>
        <a:prstGeom prst="roundRect">
          <a:avLst>
            <a:gd name="adj" fmla="val 10000"/>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04822-C789-4E0B-B9B7-BF2CC16E7CDC}">
      <dsp:nvSpPr>
        <dsp:cNvPr id="0" name=""/>
        <dsp:cNvSpPr/>
      </dsp:nvSpPr>
      <dsp:spPr>
        <a:xfrm>
          <a:off x="0" y="1726456"/>
          <a:ext cx="8266544" cy="156950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0">
            <a:lnSpc>
              <a:spcPct val="90000"/>
            </a:lnSpc>
            <a:spcBef>
              <a:spcPct val="0"/>
            </a:spcBef>
            <a:spcAft>
              <a:spcPct val="35000"/>
            </a:spcAft>
            <a:buNone/>
          </a:pPr>
          <a:r>
            <a:rPr lang="fr-FR" sz="2800" b="1" kern="1200" dirty="0">
              <a:latin typeface="Arial Narrow" panose="020B0606020202030204" pitchFamily="34" charset="0"/>
            </a:rPr>
            <a:t>Manque d’intérêt de la part des parlementaires </a:t>
          </a:r>
        </a:p>
      </dsp:txBody>
      <dsp:txXfrm>
        <a:off x="1810259" y="1726456"/>
        <a:ext cx="6456284" cy="1569505"/>
      </dsp:txXfrm>
    </dsp:sp>
    <dsp:sp modelId="{2DA7CFDF-9476-4C9D-913D-1DBF7400088E}">
      <dsp:nvSpPr>
        <dsp:cNvPr id="0" name=""/>
        <dsp:cNvSpPr/>
      </dsp:nvSpPr>
      <dsp:spPr>
        <a:xfrm>
          <a:off x="156950" y="1883407"/>
          <a:ext cx="1653308" cy="1255604"/>
        </a:xfrm>
        <a:prstGeom prst="roundRect">
          <a:avLst>
            <a:gd name="adj" fmla="val 10000"/>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45FD32-8B51-4226-8CD1-422E5D31B805}">
      <dsp:nvSpPr>
        <dsp:cNvPr id="0" name=""/>
        <dsp:cNvSpPr/>
      </dsp:nvSpPr>
      <dsp:spPr>
        <a:xfrm>
          <a:off x="0" y="3452913"/>
          <a:ext cx="8266544" cy="156950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rtl="0">
            <a:lnSpc>
              <a:spcPct val="90000"/>
            </a:lnSpc>
            <a:spcBef>
              <a:spcPct val="0"/>
            </a:spcBef>
            <a:spcAft>
              <a:spcPct val="35000"/>
            </a:spcAft>
            <a:buNone/>
          </a:pPr>
          <a:r>
            <a:rPr lang="fr-FR" sz="2800" b="1" kern="1200" dirty="0">
              <a:latin typeface="Arial Narrow" panose="020B0606020202030204" pitchFamily="34" charset="0"/>
            </a:rPr>
            <a:t>Résistance à la modification de certaines dispositions des textes relatifs au fonctionnement de l’Institution </a:t>
          </a:r>
        </a:p>
      </dsp:txBody>
      <dsp:txXfrm>
        <a:off x="1810259" y="3452913"/>
        <a:ext cx="6456284" cy="1569505"/>
      </dsp:txXfrm>
    </dsp:sp>
    <dsp:sp modelId="{A1326663-EE81-4169-8ED3-56B1119035A1}">
      <dsp:nvSpPr>
        <dsp:cNvPr id="0" name=""/>
        <dsp:cNvSpPr/>
      </dsp:nvSpPr>
      <dsp:spPr>
        <a:xfrm>
          <a:off x="156950" y="3609863"/>
          <a:ext cx="1653308" cy="1255604"/>
        </a:xfrm>
        <a:prstGeom prst="roundRect">
          <a:avLst>
            <a:gd name="adj" fmla="val 10000"/>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63D87D-BD89-4EBF-AB71-A55C08537BE9}">
      <dsp:nvSpPr>
        <dsp:cNvPr id="0" name=""/>
        <dsp:cNvSpPr/>
      </dsp:nvSpPr>
      <dsp:spPr>
        <a:xfrm>
          <a:off x="0" y="0"/>
          <a:ext cx="8312727" cy="149802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b="1" kern="1200" dirty="0">
              <a:latin typeface="Arial Narrow" panose="020B0606020202030204" pitchFamily="34" charset="0"/>
            </a:rPr>
            <a:t>Renforcer les moyens d’action de l’ISC (cadre juridique, ressources)  pour accroitre l’impact des audits</a:t>
          </a:r>
        </a:p>
      </dsp:txBody>
      <dsp:txXfrm>
        <a:off x="1812347" y="0"/>
        <a:ext cx="6500379" cy="1498022"/>
      </dsp:txXfrm>
    </dsp:sp>
    <dsp:sp modelId="{8FB215DA-5CF9-457F-A0E4-73AD89A04D28}">
      <dsp:nvSpPr>
        <dsp:cNvPr id="0" name=""/>
        <dsp:cNvSpPr/>
      </dsp:nvSpPr>
      <dsp:spPr>
        <a:xfrm>
          <a:off x="149802" y="149802"/>
          <a:ext cx="1662545" cy="1198418"/>
        </a:xfrm>
        <a:prstGeom prst="roundRect">
          <a:avLst>
            <a:gd name="adj" fmla="val 1000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C61E2B-C7FE-473E-A9F2-50907D4E39E2}">
      <dsp:nvSpPr>
        <dsp:cNvPr id="0" name=""/>
        <dsp:cNvSpPr/>
      </dsp:nvSpPr>
      <dsp:spPr>
        <a:xfrm>
          <a:off x="0" y="1647825"/>
          <a:ext cx="8312727" cy="149802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FR" sz="2000" b="1" kern="1200" dirty="0">
              <a:latin typeface="Arial Narrow" panose="020B0606020202030204" pitchFamily="34" charset="0"/>
            </a:rPr>
            <a:t>Prendre en compte les attentes des parties prenantes dans la programmation des audits et communiquer davantage sur les produits délivrés</a:t>
          </a:r>
        </a:p>
      </dsp:txBody>
      <dsp:txXfrm>
        <a:off x="1812347" y="1647825"/>
        <a:ext cx="6500379" cy="1498022"/>
      </dsp:txXfrm>
    </dsp:sp>
    <dsp:sp modelId="{9E22FD96-14C2-476A-BC3F-E4DB091EC1B1}">
      <dsp:nvSpPr>
        <dsp:cNvPr id="0" name=""/>
        <dsp:cNvSpPr/>
      </dsp:nvSpPr>
      <dsp:spPr>
        <a:xfrm>
          <a:off x="149802" y="1797627"/>
          <a:ext cx="1662545" cy="1198418"/>
        </a:xfrm>
        <a:prstGeom prst="roundRect">
          <a:avLst>
            <a:gd name="adj" fmla="val 1000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A11580-C445-4243-9812-E8B9299771B8}">
      <dsp:nvSpPr>
        <dsp:cNvPr id="0" name=""/>
        <dsp:cNvSpPr/>
      </dsp:nvSpPr>
      <dsp:spPr>
        <a:xfrm>
          <a:off x="0" y="3295650"/>
          <a:ext cx="8312727" cy="149802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fr-SN" sz="2000" b="1" kern="1200" dirty="0">
              <a:latin typeface="Arial Narrow" panose="020B0606020202030204" pitchFamily="34" charset="0"/>
            </a:rPr>
            <a:t>Mettre en place un mécanisme régulier pour mesurer les opinions de ses </a:t>
          </a:r>
          <a:r>
            <a:rPr lang="fr-FR" sz="2000" b="1" kern="1200" dirty="0">
              <a:latin typeface="Arial Narrow" panose="020B0606020202030204" pitchFamily="34" charset="0"/>
            </a:rPr>
            <a:t>parties prenantes (enquêtes, rencontres périodiques…) </a:t>
          </a:r>
        </a:p>
      </dsp:txBody>
      <dsp:txXfrm>
        <a:off x="1812347" y="3295650"/>
        <a:ext cx="6500379" cy="1498022"/>
      </dsp:txXfrm>
    </dsp:sp>
    <dsp:sp modelId="{677BF78D-2B11-4221-AB29-BC26B2FF4BBF}">
      <dsp:nvSpPr>
        <dsp:cNvPr id="0" name=""/>
        <dsp:cNvSpPr/>
      </dsp:nvSpPr>
      <dsp:spPr>
        <a:xfrm>
          <a:off x="149802" y="3445452"/>
          <a:ext cx="1662545" cy="1198418"/>
        </a:xfrm>
        <a:prstGeom prst="roundRect">
          <a:avLst>
            <a:gd name="adj" fmla="val 1000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96BB5-7682-4A46-8362-41D491485F92}" type="datetimeFigureOut">
              <a:rPr lang="fr-FR" smtClean="0"/>
              <a:t>15/11/2023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781C4-FD27-4256-B3A9-807638814D2E}" type="slidenum">
              <a:rPr lang="fr-FR" smtClean="0"/>
              <a:t>‹#›</a:t>
            </a:fld>
            <a:endParaRPr lang="fr-FR"/>
          </a:p>
        </p:txBody>
      </p:sp>
    </p:spTree>
    <p:extLst>
      <p:ext uri="{BB962C8B-B14F-4D97-AF65-F5344CB8AC3E}">
        <p14:creationId xmlns:p14="http://schemas.microsoft.com/office/powerpoint/2010/main" val="2219660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6A8606E-D42F-417B-A36C-CF42DF20DF04}" type="datetime1">
              <a:rPr lang="en-US" smtClean="0"/>
              <a:t>11/15/23</a:t>
            </a:fld>
            <a:endParaRPr lang="en-US" dirty="0"/>
          </a:p>
        </p:txBody>
      </p:sp>
      <p:sp>
        <p:nvSpPr>
          <p:cNvPr id="5" name="Footer Placeholder 4"/>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1346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AAAC3B-023A-42EE-9606-C0FB727BC3B4}" type="datetime1">
              <a:rPr lang="en-US" smtClean="0"/>
              <a:t>11/15/23</a:t>
            </a:fld>
            <a:endParaRPr lang="en-US" dirty="0"/>
          </a:p>
        </p:txBody>
      </p:sp>
      <p:sp>
        <p:nvSpPr>
          <p:cNvPr id="5" name="Footer Placeholder 4"/>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950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56225C2-9AB2-4564-909D-0CDDB2E705F1}" type="datetime1">
              <a:rPr lang="en-US" smtClean="0"/>
              <a:t>11/15/23</a:t>
            </a:fld>
            <a:endParaRPr lang="en-US" dirty="0"/>
          </a:p>
        </p:txBody>
      </p:sp>
      <p:sp>
        <p:nvSpPr>
          <p:cNvPr id="5" name="Footer Placeholder 4"/>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007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6D37BB0-BDE6-45DB-B060-20091F66510B}" type="datetime1">
              <a:rPr lang="en-US" smtClean="0"/>
              <a:t>11/15/23</a:t>
            </a:fld>
            <a:endParaRPr lang="en-US" dirty="0"/>
          </a:p>
        </p:txBody>
      </p:sp>
      <p:sp>
        <p:nvSpPr>
          <p:cNvPr id="5" name="Footer Placeholder 4"/>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9090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F38BA8FB-6938-4A19-B510-D97FD17E5E34}" type="datetime1">
              <a:rPr lang="en-US" smtClean="0"/>
              <a:t>11/15/23</a:t>
            </a:fld>
            <a:endParaRPr lang="en-US" dirty="0"/>
          </a:p>
        </p:txBody>
      </p:sp>
      <p:sp>
        <p:nvSpPr>
          <p:cNvPr id="5" name="Footer Placeholder 4"/>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465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B757034-48E1-4BFF-9672-39F6934FA966}" type="datetime1">
              <a:rPr lang="en-US" smtClean="0"/>
              <a:t>11/15/23</a:t>
            </a:fld>
            <a:endParaRPr lang="en-US" dirty="0"/>
          </a:p>
        </p:txBody>
      </p:sp>
      <p:sp>
        <p:nvSpPr>
          <p:cNvPr id="6" name="Footer Placeholder 5"/>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5933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23B10CA-3B12-458A-A86D-AB17A118E8AD}" type="datetime1">
              <a:rPr lang="en-US" smtClean="0"/>
              <a:t>11/15/23</a:t>
            </a:fld>
            <a:endParaRPr lang="en-US" dirty="0"/>
          </a:p>
        </p:txBody>
      </p:sp>
      <p:sp>
        <p:nvSpPr>
          <p:cNvPr id="8" name="Footer Placeholder 7"/>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9359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0F0E6AA-F89A-46C6-BA5B-2DA31FF70A19}" type="datetime1">
              <a:rPr lang="en-US" smtClean="0"/>
              <a:t>11/15/23</a:t>
            </a:fld>
            <a:endParaRPr lang="en-US" dirty="0"/>
          </a:p>
        </p:txBody>
      </p:sp>
      <p:sp>
        <p:nvSpPr>
          <p:cNvPr id="4" name="Footer Placeholder 3"/>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343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B2994-9DC3-4150-A1FE-C32E27E16DE1}" type="datetime1">
              <a:rPr lang="en-US" smtClean="0"/>
              <a:t>11/15/23</a:t>
            </a:fld>
            <a:endParaRPr lang="en-US" dirty="0"/>
          </a:p>
        </p:txBody>
      </p:sp>
      <p:sp>
        <p:nvSpPr>
          <p:cNvPr id="3" name="Footer Placeholder 2"/>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167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0A10526-F36C-4B02-BCAB-DCBDF5095592}" type="datetime1">
              <a:rPr lang="en-US" smtClean="0"/>
              <a:t>11/15/23</a:t>
            </a:fld>
            <a:endParaRPr lang="en-US" dirty="0"/>
          </a:p>
        </p:txBody>
      </p:sp>
      <p:sp>
        <p:nvSpPr>
          <p:cNvPr id="6" name="Footer Placeholder 5"/>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53341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C1ECA55-9C3E-47C8-A379-7539E2AAFE01}" type="datetime1">
              <a:rPr lang="en-US" smtClean="0"/>
              <a:t>11/15/23</a:t>
            </a:fld>
            <a:endParaRPr lang="en-US" dirty="0"/>
          </a:p>
        </p:txBody>
      </p:sp>
      <p:sp>
        <p:nvSpPr>
          <p:cNvPr id="6" name="Footer Placeholder 5"/>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991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6CD18-D8A8-45E8-BBC8-54CACE5A1395}" type="datetime1">
              <a:rPr lang="en-US" smtClean="0"/>
              <a:t>11/15/23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SN"/>
              <a:t>Conférence internationale sur la RFP_ Thème 6 _ Présentation Mr Thierno DIA, Sénégal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6198565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emf"/><Relationship Id="rId7" Type="http://schemas.openxmlformats.org/officeDocument/2006/relationships/diagramColors" Target="../diagrams/colors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emf"/><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3.emf"/><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78725929"/>
              </p:ext>
            </p:extLst>
          </p:nvPr>
        </p:nvGraphicFramePr>
        <p:xfrm>
          <a:off x="212436" y="748147"/>
          <a:ext cx="7934037" cy="2909454"/>
        </p:xfrm>
        <a:graphic>
          <a:graphicData uri="http://schemas.openxmlformats.org/drawingml/2006/table">
            <a:tbl>
              <a:tblPr firstRow="1" bandRow="1">
                <a:tableStyleId>{5C22544A-7EE6-4342-B048-85BDC9FD1C3A}</a:tableStyleId>
              </a:tblPr>
              <a:tblGrid>
                <a:gridCol w="1615485">
                  <a:extLst>
                    <a:ext uri="{9D8B030D-6E8A-4147-A177-3AD203B41FA5}">
                      <a16:colId xmlns:a16="http://schemas.microsoft.com/office/drawing/2014/main" val="392324398"/>
                    </a:ext>
                  </a:extLst>
                </a:gridCol>
                <a:gridCol w="6318552">
                  <a:extLst>
                    <a:ext uri="{9D8B030D-6E8A-4147-A177-3AD203B41FA5}">
                      <a16:colId xmlns:a16="http://schemas.microsoft.com/office/drawing/2014/main" val="3542095450"/>
                    </a:ext>
                  </a:extLst>
                </a:gridCol>
              </a:tblGrid>
              <a:tr h="1603328">
                <a:tc rowSpan="2">
                  <a:txBody>
                    <a:bodyPr/>
                    <a:lstStyle/>
                    <a:p>
                      <a:endParaRPr lang="en-US" sz="1400" dirty="0"/>
                    </a:p>
                  </a:txBody>
                  <a:tcPr marL="68580" marR="68580" marT="34290" marB="34290">
                    <a:noFill/>
                  </a:tcPr>
                </a:tc>
                <a:tc>
                  <a:txBody>
                    <a:bodyPr/>
                    <a:lstStyle/>
                    <a:p>
                      <a:pPr algn="ctr"/>
                      <a:r>
                        <a:rPr lang="fr-FR" sz="3600" b="1" i="1" u="sng" kern="1200" dirty="0">
                          <a:solidFill>
                            <a:schemeClr val="accent1">
                              <a:lumMod val="75000"/>
                            </a:schemeClr>
                          </a:solidFill>
                          <a:effectLst/>
                          <a:latin typeface="Arial" panose="020B0604020202020204" pitchFamily="34" charset="0"/>
                          <a:ea typeface="+mn-ea"/>
                          <a:cs typeface="Arial" panose="020B0604020202020204" pitchFamily="34" charset="0"/>
                        </a:rPr>
                        <a:t>COMMISSION  5</a:t>
                      </a:r>
                      <a:endParaRPr lang="fr-FR" sz="1400" b="1" i="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endParaRPr lang="fr-FR" sz="1400" b="1" i="0"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400" b="1" i="0" dirty="0">
                          <a:solidFill>
                            <a:srgbClr val="FF0000"/>
                          </a:solidFill>
                          <a:latin typeface="Arial" panose="020B0604020202020204" pitchFamily="34" charset="0"/>
                          <a:cs typeface="Arial" panose="020B0604020202020204" pitchFamily="34" charset="0"/>
                        </a:rPr>
                        <a:t>Thème 6 : Transparence, redevabilité et réédition des comptes</a:t>
                      </a:r>
                      <a:endParaRPr lang="en-US" sz="2400" i="0" dirty="0">
                        <a:solidFill>
                          <a:schemeClr val="tx1"/>
                        </a:solidFill>
                        <a:latin typeface="Arial" panose="020B0604020202020204" pitchFamily="34" charset="0"/>
                        <a:cs typeface="Arial" panose="020B0604020202020204" pitchFamily="34" charset="0"/>
                      </a:endParaRPr>
                    </a:p>
                  </a:txBody>
                  <a:tcPr marL="68580" marR="68580" marT="34290" marB="34290">
                    <a:noFill/>
                  </a:tcPr>
                </a:tc>
                <a:extLst>
                  <a:ext uri="{0D108BD9-81ED-4DB2-BD59-A6C34878D82A}">
                    <a16:rowId xmlns:a16="http://schemas.microsoft.com/office/drawing/2014/main" val="2137600984"/>
                  </a:ext>
                </a:extLst>
              </a:tr>
              <a:tr h="1306126">
                <a:tc vMerge="1">
                  <a:txBody>
                    <a:bodyPr/>
                    <a:lstStyle/>
                    <a:p>
                      <a:endParaRPr lang="en-US" dirty="0"/>
                    </a:p>
                  </a:txBody>
                  <a:tcPr/>
                </a:tc>
                <a:tc>
                  <a:txBody>
                    <a:bodyPr/>
                    <a:lstStyle/>
                    <a:p>
                      <a:pPr algn="ctr"/>
                      <a:r>
                        <a:rPr lang="fr-FR" sz="1600" b="1" i="0" dirty="0">
                          <a:solidFill>
                            <a:schemeClr val="tx1"/>
                          </a:solidFill>
                          <a:latin typeface="Arial" panose="020B0604020202020204" pitchFamily="34" charset="0"/>
                          <a:cs typeface="Arial" panose="020B0604020202020204" pitchFamily="34" charset="0"/>
                        </a:rPr>
                        <a:t>MISE EN OEUVRE DES RECOMMANDATIONS ISSUES DU RAPPORT COVID DE LA COUR DES COMPTES DU SENEGAL/ Stratégie d’implication des parties prenantes externes</a:t>
                      </a:r>
                      <a:br>
                        <a:rPr lang="fr-FR" sz="1600" b="1" i="0" dirty="0">
                          <a:solidFill>
                            <a:schemeClr val="accent1"/>
                          </a:solidFill>
                          <a:latin typeface="Arial" panose="020B0604020202020204" pitchFamily="34" charset="0"/>
                          <a:cs typeface="Arial" panose="020B0604020202020204" pitchFamily="34" charset="0"/>
                        </a:rPr>
                      </a:br>
                      <a:endParaRPr lang="en-US" sz="1500" b="1" i="0" dirty="0">
                        <a:solidFill>
                          <a:schemeClr val="accent1"/>
                        </a:solidFill>
                        <a:latin typeface="Arial" panose="020B0604020202020204" pitchFamily="34" charset="0"/>
                        <a:cs typeface="Arial" panose="020B0604020202020204" pitchFamily="34" charset="0"/>
                      </a:endParaRPr>
                    </a:p>
                  </a:txBody>
                  <a:tcPr marL="68580" marR="68580" marT="34290" marB="34290"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sp>
        <p:nvSpPr>
          <p:cNvPr id="11" name="TextBox 10">
            <a:extLst>
              <a:ext uri="{FF2B5EF4-FFF2-40B4-BE49-F238E27FC236}">
                <a16:creationId xmlns:a16="http://schemas.microsoft.com/office/drawing/2014/main" id="{F1B4BA98-2DA1-7626-4CBD-832F14EEEF9B}"/>
              </a:ext>
            </a:extLst>
          </p:cNvPr>
          <p:cNvSpPr txBox="1"/>
          <p:nvPr/>
        </p:nvSpPr>
        <p:spPr>
          <a:xfrm>
            <a:off x="507998" y="4174836"/>
            <a:ext cx="7998691" cy="2146742"/>
          </a:xfrm>
          <a:prstGeom prst="rect">
            <a:avLst/>
          </a:prstGeom>
          <a:noFill/>
        </p:spPr>
        <p:txBody>
          <a:bodyPr wrap="square" rtlCol="0">
            <a:spAutoFit/>
          </a:bodyPr>
          <a:lstStyle/>
          <a:p>
            <a:pPr algn="ctr"/>
            <a:endParaRPr lang="fr-FR" sz="750" b="1"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r>
              <a:rPr lang="fr-FR" sz="3000" b="1" kern="100"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lang="fr-FR" sz="2400" b="1" kern="100" dirty="0">
                <a:solidFill>
                  <a:srgbClr val="000000"/>
                </a:solidFill>
                <a:latin typeface="Arial" panose="020B0604020202020204" pitchFamily="34" charset="0"/>
                <a:ea typeface="Calibri" panose="020F0502020204030204" pitchFamily="34" charset="0"/>
                <a:cs typeface="Arial" panose="020B0604020202020204" pitchFamily="34" charset="0"/>
              </a:rPr>
              <a:t>artage d’expérience et bonnes pratiques </a:t>
            </a:r>
          </a:p>
          <a:p>
            <a:pPr algn="ctr"/>
            <a:r>
              <a:rPr lang="fr-FR" sz="2400" b="1" kern="100" dirty="0">
                <a:solidFill>
                  <a:srgbClr val="000000"/>
                </a:solidFill>
                <a:latin typeface="Arial" panose="020B0604020202020204" pitchFamily="34" charset="0"/>
                <a:ea typeface="Calibri" panose="020F0502020204030204" pitchFamily="34" charset="0"/>
                <a:cs typeface="Arial" panose="020B0604020202020204" pitchFamily="34" charset="0"/>
              </a:rPr>
              <a:t>en matière de statistiques des finances publiques </a:t>
            </a:r>
            <a:br>
              <a:rPr lang="fr-FR" sz="2400" b="1" kern="1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2400" b="1" kern="100" dirty="0">
                <a:solidFill>
                  <a:srgbClr val="000000"/>
                </a:solidFill>
                <a:latin typeface="Arial" panose="020B0604020202020204" pitchFamily="34" charset="0"/>
                <a:ea typeface="Calibri" panose="020F0502020204030204" pitchFamily="34" charset="0"/>
                <a:cs typeface="Arial" panose="020B0604020202020204" pitchFamily="34" charset="0"/>
              </a:rPr>
              <a:t>– Sénégal –</a:t>
            </a:r>
          </a:p>
          <a:p>
            <a:pPr algn="ctr"/>
            <a:endParaRPr lang="fr-FR" sz="2400" b="1"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endParaRPr lang="en-US" sz="2400" b="1" kern="1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à coins arrondis 5"/>
          <p:cNvSpPr/>
          <p:nvPr/>
        </p:nvSpPr>
        <p:spPr>
          <a:xfrm>
            <a:off x="1597891" y="5772727"/>
            <a:ext cx="6114474" cy="969817"/>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fr-FR" b="1" i="1" u="sng" dirty="0">
                <a:latin typeface="Arial Narrow" panose="020B0606020202030204" pitchFamily="34" charset="0"/>
              </a:rPr>
              <a:t>Présentateur</a:t>
            </a:r>
            <a:r>
              <a:rPr lang="fr-FR" b="1" i="1" dirty="0">
                <a:latin typeface="Arial Narrow" panose="020B0606020202030204" pitchFamily="34" charset="0"/>
              </a:rPr>
              <a:t>: Monsieur Thierno Idrissa DIA, Magistrat Cour des Comptes Sénégal</a:t>
            </a:r>
          </a:p>
        </p:txBody>
      </p:sp>
      <p:pic>
        <p:nvPicPr>
          <p:cNvPr id="9"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332509" y="563417"/>
            <a:ext cx="1505527" cy="3094183"/>
          </a:xfrm>
          <a:prstGeom prst="rect">
            <a:avLst/>
          </a:prstGeom>
        </p:spPr>
      </p:pic>
    </p:spTree>
    <p:extLst>
      <p:ext uri="{BB962C8B-B14F-4D97-AF65-F5344CB8AC3E}">
        <p14:creationId xmlns:p14="http://schemas.microsoft.com/office/powerpoint/2010/main" val="2951754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92364"/>
            <a:ext cx="7886700" cy="895927"/>
          </a:xfrm>
        </p:spPr>
        <p:txBody>
          <a:bodyPr>
            <a:normAutofit fontScale="90000"/>
          </a:bodyPr>
          <a:lstStyle/>
          <a:p>
            <a:pPr algn="ctr"/>
            <a:r>
              <a:rPr lang="fr-FR" sz="2200" b="1" dirty="0">
                <a:solidFill>
                  <a:schemeClr val="accent1"/>
                </a:solidFill>
                <a:latin typeface="Arial Black" panose="020B0A04020102020204" pitchFamily="34" charset="0"/>
              </a:rPr>
              <a:t>CONCEPTION DE LA STRATEGIE</a:t>
            </a:r>
            <a:br>
              <a:rPr lang="fr-FR" dirty="0">
                <a:solidFill>
                  <a:schemeClr val="accent1"/>
                </a:solidFill>
                <a:latin typeface="Arial Black" panose="020B0A04020102020204" pitchFamily="34" charset="0"/>
              </a:rPr>
            </a:br>
            <a:endParaRPr lang="fr-FR" dirty="0">
              <a:solidFill>
                <a:schemeClr val="accent1"/>
              </a:solidFill>
              <a:latin typeface="Arial Black" panose="020B0A04020102020204" pitchFamily="34" charset="0"/>
            </a:endParaRPr>
          </a:p>
        </p:txBody>
      </p:sp>
      <p:sp>
        <p:nvSpPr>
          <p:cNvPr id="4" name="Espace réservé de la date 3"/>
          <p:cNvSpPr>
            <a:spLocks noGrp="1"/>
          </p:cNvSpPr>
          <p:nvPr>
            <p:ph type="dt" sz="half" idx="10"/>
          </p:nvPr>
        </p:nvSpPr>
        <p:spPr/>
        <p:txBody>
          <a:bodyPr/>
          <a:lstStyle/>
          <a:p>
            <a:fld id="{86D37BB0-BDE6-45DB-B060-20091F66510B}" type="datetime1">
              <a:rPr lang="en-US" smtClean="0"/>
              <a:t>11/15/23</a:t>
            </a:fld>
            <a:endParaRPr lang="en-US" dirty="0"/>
          </a:p>
        </p:txBody>
      </p:sp>
      <p:sp>
        <p:nvSpPr>
          <p:cNvPr id="5" name="Espace réservé du pied de page 4"/>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pPr/>
              <a:t>2</a:t>
            </a:fld>
            <a:endParaRPr lang="en-US" dirty="0"/>
          </a:p>
        </p:txBody>
      </p:sp>
      <p:pic>
        <p:nvPicPr>
          <p:cNvPr id="7" name="Image 6"/>
          <p:cNvPicPr>
            <a:picLocks noChangeAspect="1"/>
          </p:cNvPicPr>
          <p:nvPr/>
        </p:nvPicPr>
        <p:blipFill>
          <a:blip r:embed="rId2"/>
          <a:stretch>
            <a:fillRect/>
          </a:stretch>
        </p:blipFill>
        <p:spPr>
          <a:xfrm>
            <a:off x="1523574" y="1714260"/>
            <a:ext cx="6096851" cy="3429479"/>
          </a:xfrm>
          <a:prstGeom prst="rect">
            <a:avLst/>
          </a:prstGeom>
        </p:spPr>
      </p:pic>
      <p:graphicFrame>
        <p:nvGraphicFramePr>
          <p:cNvPr id="8" name="Espace réservé du contenu 8"/>
          <p:cNvGraphicFramePr>
            <a:graphicFrameLocks noGrp="1"/>
          </p:cNvGraphicFramePr>
          <p:nvPr>
            <p:ph idx="1"/>
            <p:extLst>
              <p:ext uri="{D42A27DB-BD31-4B8C-83A1-F6EECF244321}">
                <p14:modId xmlns:p14="http://schemas.microsoft.com/office/powerpoint/2010/main" val="2654533545"/>
              </p:ext>
            </p:extLst>
          </p:nvPr>
        </p:nvGraphicFramePr>
        <p:xfrm>
          <a:off x="157019" y="775855"/>
          <a:ext cx="8700654" cy="5347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82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388" y="203200"/>
            <a:ext cx="7445230" cy="700231"/>
          </a:xfrm>
        </p:spPr>
        <p:txBody>
          <a:bodyPr>
            <a:normAutofit fontScale="90000"/>
          </a:bodyPr>
          <a:lstStyle/>
          <a:p>
            <a:pPr algn="ctr"/>
            <a:br>
              <a:rPr lang="fr-FR" sz="3100" b="1" dirty="0">
                <a:solidFill>
                  <a:schemeClr val="accent1"/>
                </a:solidFill>
                <a:latin typeface="Arial Black" panose="020B0A04020102020204" pitchFamily="34" charset="0"/>
              </a:rPr>
            </a:br>
            <a:r>
              <a:rPr lang="fr-FR" sz="2400" b="1" dirty="0">
                <a:solidFill>
                  <a:schemeClr val="accent1"/>
                </a:solidFill>
                <a:latin typeface="Arial Black" panose="020B0A04020102020204" pitchFamily="34" charset="0"/>
              </a:rPr>
              <a:t>NATURE ET AMPLEUR DU PROBLÈME</a:t>
            </a:r>
            <a:br>
              <a:rPr lang="fr-FR" sz="2400" b="1" dirty="0">
                <a:solidFill>
                  <a:srgbClr val="FF0000"/>
                </a:solidFill>
                <a:latin typeface="Arial Black" panose="020B0A04020102020204" pitchFamily="34" charset="0"/>
              </a:rPr>
            </a:br>
            <a:endParaRPr lang="fr-FR" sz="2400" b="1" dirty="0">
              <a:solidFill>
                <a:srgbClr val="FF0000"/>
              </a:solidFill>
              <a:latin typeface="Arial Black" panose="020B0A04020102020204" pitchFamily="34" charset="0"/>
            </a:endParaRPr>
          </a:p>
        </p:txBody>
      </p:sp>
      <p:sp>
        <p:nvSpPr>
          <p:cNvPr id="4" name="Espace réservé de la date 3"/>
          <p:cNvSpPr>
            <a:spLocks noGrp="1"/>
          </p:cNvSpPr>
          <p:nvPr>
            <p:ph type="dt" sz="half" idx="10"/>
          </p:nvPr>
        </p:nvSpPr>
        <p:spPr/>
        <p:txBody>
          <a:bodyPr/>
          <a:lstStyle/>
          <a:p>
            <a:fld id="{86D37BB0-BDE6-45DB-B060-20091F66510B}" type="datetime1">
              <a:rPr lang="en-US" smtClean="0"/>
              <a:t>11/15/23</a:t>
            </a:fld>
            <a:endParaRPr lang="en-US" dirty="0"/>
          </a:p>
        </p:txBody>
      </p:sp>
      <p:sp>
        <p:nvSpPr>
          <p:cNvPr id="5" name="Espace réservé du pied de page 4"/>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pPr/>
              <a:t>3</a:t>
            </a:fld>
            <a:endParaRPr lang="en-US" dirty="0"/>
          </a:p>
        </p:txBody>
      </p:sp>
      <p:pic>
        <p:nvPicPr>
          <p:cNvPr id="8" name="Image 7"/>
          <p:cNvPicPr>
            <a:picLocks noChangeAspect="1"/>
          </p:cNvPicPr>
          <p:nvPr/>
        </p:nvPicPr>
        <p:blipFill>
          <a:blip r:embed="rId2"/>
          <a:stretch>
            <a:fillRect/>
          </a:stretch>
        </p:blipFill>
        <p:spPr>
          <a:xfrm>
            <a:off x="1523574" y="1714260"/>
            <a:ext cx="6096851" cy="3429479"/>
          </a:xfrm>
          <a:prstGeom prst="rect">
            <a:avLst/>
          </a:prstGeom>
        </p:spPr>
      </p:pic>
      <p:graphicFrame>
        <p:nvGraphicFramePr>
          <p:cNvPr id="10" name="Espace réservé du contenu 5"/>
          <p:cNvGraphicFramePr>
            <a:graphicFrameLocks noGrp="1"/>
          </p:cNvGraphicFramePr>
          <p:nvPr>
            <p:ph idx="1"/>
            <p:extLst>
              <p:ext uri="{D42A27DB-BD31-4B8C-83A1-F6EECF244321}">
                <p14:modId xmlns:p14="http://schemas.microsoft.com/office/powerpoint/2010/main" val="42854077"/>
              </p:ext>
            </p:extLst>
          </p:nvPr>
        </p:nvGraphicFramePr>
        <p:xfrm>
          <a:off x="433388" y="1182688"/>
          <a:ext cx="8331200" cy="499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 10"/>
          <p:cNvPicPr>
            <a:picLocks noChangeAspect="1"/>
          </p:cNvPicPr>
          <p:nvPr/>
        </p:nvPicPr>
        <p:blipFill>
          <a:blip r:embed="rId8"/>
          <a:stretch>
            <a:fillRect/>
          </a:stretch>
        </p:blipFill>
        <p:spPr>
          <a:xfrm>
            <a:off x="1675638" y="1866138"/>
            <a:ext cx="6097524" cy="3430524"/>
          </a:xfrm>
          <a:prstGeom prst="rect">
            <a:avLst/>
          </a:prstGeom>
        </p:spPr>
      </p:pic>
    </p:spTree>
    <p:extLst>
      <p:ext uri="{BB962C8B-B14F-4D97-AF65-F5344CB8AC3E}">
        <p14:creationId xmlns:p14="http://schemas.microsoft.com/office/powerpoint/2010/main" val="115883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388" y="57912"/>
            <a:ext cx="8081962" cy="662524"/>
          </a:xfrm>
        </p:spPr>
        <p:txBody>
          <a:bodyPr>
            <a:normAutofit fontScale="90000"/>
          </a:bodyPr>
          <a:lstStyle/>
          <a:p>
            <a:pPr algn="ctr"/>
            <a:br>
              <a:rPr lang="fr-FR" sz="3100" b="1" dirty="0">
                <a:solidFill>
                  <a:schemeClr val="accent1"/>
                </a:solidFill>
                <a:latin typeface="Arial Black" panose="020B0A04020102020204" pitchFamily="34" charset="0"/>
              </a:rPr>
            </a:br>
            <a:r>
              <a:rPr lang="fr-FR" sz="3100" b="1" dirty="0">
                <a:solidFill>
                  <a:schemeClr val="accent1"/>
                </a:solidFill>
                <a:latin typeface="Arial Black" panose="020B0A04020102020204" pitchFamily="34" charset="0"/>
              </a:rPr>
              <a:t>STRATEGIE/ACTIONS CLES </a:t>
            </a:r>
          </a:p>
        </p:txBody>
      </p:sp>
      <p:sp>
        <p:nvSpPr>
          <p:cNvPr id="4" name="Espace réservé de la date 3"/>
          <p:cNvSpPr>
            <a:spLocks noGrp="1"/>
          </p:cNvSpPr>
          <p:nvPr>
            <p:ph type="dt" sz="half" idx="10"/>
          </p:nvPr>
        </p:nvSpPr>
        <p:spPr/>
        <p:txBody>
          <a:bodyPr/>
          <a:lstStyle/>
          <a:p>
            <a:fld id="{86D37BB0-BDE6-45DB-B060-20091F66510B}" type="datetime1">
              <a:rPr lang="en-US" smtClean="0"/>
              <a:t>11/15/23</a:t>
            </a:fld>
            <a:endParaRPr lang="en-US" dirty="0"/>
          </a:p>
        </p:txBody>
      </p:sp>
      <p:sp>
        <p:nvSpPr>
          <p:cNvPr id="5" name="Espace réservé du pied de page 4"/>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pPr/>
              <a:t>4</a:t>
            </a:fld>
            <a:endParaRPr lang="en-US" dirty="0"/>
          </a:p>
        </p:txBody>
      </p:sp>
      <p:pic>
        <p:nvPicPr>
          <p:cNvPr id="8" name="Image 7"/>
          <p:cNvPicPr>
            <a:picLocks noChangeAspect="1"/>
          </p:cNvPicPr>
          <p:nvPr/>
        </p:nvPicPr>
        <p:blipFill>
          <a:blip r:embed="rId2"/>
          <a:stretch>
            <a:fillRect/>
          </a:stretch>
        </p:blipFill>
        <p:spPr>
          <a:xfrm>
            <a:off x="1523574" y="1714260"/>
            <a:ext cx="6096851" cy="3429479"/>
          </a:xfrm>
          <a:prstGeom prst="rect">
            <a:avLst/>
          </a:prstGeom>
        </p:spPr>
      </p:pic>
      <p:pic>
        <p:nvPicPr>
          <p:cNvPr id="11" name="Image 10"/>
          <p:cNvPicPr>
            <a:picLocks noChangeAspect="1"/>
          </p:cNvPicPr>
          <p:nvPr/>
        </p:nvPicPr>
        <p:blipFill>
          <a:blip r:embed="rId3"/>
          <a:stretch>
            <a:fillRect/>
          </a:stretch>
        </p:blipFill>
        <p:spPr>
          <a:xfrm>
            <a:off x="1675638" y="1866138"/>
            <a:ext cx="6097524" cy="3430524"/>
          </a:xfrm>
          <a:prstGeom prst="rect">
            <a:avLst/>
          </a:prstGeom>
        </p:spPr>
      </p:pic>
      <p:graphicFrame>
        <p:nvGraphicFramePr>
          <p:cNvPr id="12" name="Espace réservé du contenu 5"/>
          <p:cNvGraphicFramePr>
            <a:graphicFrameLocks noGrp="1"/>
          </p:cNvGraphicFramePr>
          <p:nvPr>
            <p:ph idx="1"/>
            <p:extLst>
              <p:ext uri="{D42A27DB-BD31-4B8C-83A1-F6EECF244321}">
                <p14:modId xmlns:p14="http://schemas.microsoft.com/office/powerpoint/2010/main" val="1237725969"/>
              </p:ext>
            </p:extLst>
          </p:nvPr>
        </p:nvGraphicFramePr>
        <p:xfrm>
          <a:off x="184727" y="1025236"/>
          <a:ext cx="8709890" cy="51077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012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388" y="57912"/>
            <a:ext cx="8081962" cy="662524"/>
          </a:xfrm>
        </p:spPr>
        <p:txBody>
          <a:bodyPr>
            <a:normAutofit fontScale="90000"/>
          </a:bodyPr>
          <a:lstStyle/>
          <a:p>
            <a:pPr algn="ctr"/>
            <a:br>
              <a:rPr lang="fr-FR" sz="3100" b="1" dirty="0">
                <a:solidFill>
                  <a:schemeClr val="accent1"/>
                </a:solidFill>
                <a:latin typeface="Arial Black" panose="020B0A04020102020204" pitchFamily="34" charset="0"/>
              </a:rPr>
            </a:br>
            <a:r>
              <a:rPr lang="fr-FR" sz="3100" b="1" dirty="0">
                <a:solidFill>
                  <a:schemeClr val="accent1"/>
                </a:solidFill>
                <a:latin typeface="Arial Black" panose="020B0A04020102020204" pitchFamily="34" charset="0"/>
              </a:rPr>
              <a:t>RISQUES ET DIFFICULTES ASSOCIES</a:t>
            </a:r>
            <a:r>
              <a:rPr lang="fr-FR" sz="3100" b="1" dirty="0">
                <a:solidFill>
                  <a:srgbClr val="FF0000"/>
                </a:solidFill>
                <a:latin typeface="Arial Black" panose="020B0A04020102020204" pitchFamily="34" charset="0"/>
              </a:rPr>
              <a:t> </a:t>
            </a:r>
          </a:p>
        </p:txBody>
      </p:sp>
      <p:sp>
        <p:nvSpPr>
          <p:cNvPr id="4" name="Espace réservé de la date 3"/>
          <p:cNvSpPr>
            <a:spLocks noGrp="1"/>
          </p:cNvSpPr>
          <p:nvPr>
            <p:ph type="dt" sz="half" idx="10"/>
          </p:nvPr>
        </p:nvSpPr>
        <p:spPr/>
        <p:txBody>
          <a:bodyPr/>
          <a:lstStyle/>
          <a:p>
            <a:fld id="{86D37BB0-BDE6-45DB-B060-20091F66510B}" type="datetime1">
              <a:rPr lang="en-US" smtClean="0"/>
              <a:t>11/15/23</a:t>
            </a:fld>
            <a:endParaRPr lang="en-US" dirty="0"/>
          </a:p>
        </p:txBody>
      </p:sp>
      <p:sp>
        <p:nvSpPr>
          <p:cNvPr id="5" name="Espace réservé du pied de page 4"/>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pPr/>
              <a:t>5</a:t>
            </a:fld>
            <a:endParaRPr lang="en-US" dirty="0"/>
          </a:p>
        </p:txBody>
      </p:sp>
      <p:pic>
        <p:nvPicPr>
          <p:cNvPr id="8" name="Image 7"/>
          <p:cNvPicPr>
            <a:picLocks noChangeAspect="1"/>
          </p:cNvPicPr>
          <p:nvPr/>
        </p:nvPicPr>
        <p:blipFill>
          <a:blip r:embed="rId2"/>
          <a:stretch>
            <a:fillRect/>
          </a:stretch>
        </p:blipFill>
        <p:spPr>
          <a:xfrm>
            <a:off x="1523574" y="1714260"/>
            <a:ext cx="6096851" cy="3429479"/>
          </a:xfrm>
          <a:prstGeom prst="rect">
            <a:avLst/>
          </a:prstGeom>
        </p:spPr>
      </p:pic>
      <p:pic>
        <p:nvPicPr>
          <p:cNvPr id="11" name="Image 10"/>
          <p:cNvPicPr>
            <a:picLocks noChangeAspect="1"/>
          </p:cNvPicPr>
          <p:nvPr/>
        </p:nvPicPr>
        <p:blipFill>
          <a:blip r:embed="rId3"/>
          <a:stretch>
            <a:fillRect/>
          </a:stretch>
        </p:blipFill>
        <p:spPr>
          <a:xfrm>
            <a:off x="1675638" y="1866138"/>
            <a:ext cx="6097524" cy="3430524"/>
          </a:xfrm>
          <a:prstGeom prst="rect">
            <a:avLst/>
          </a:prstGeom>
        </p:spPr>
      </p:pic>
      <p:graphicFrame>
        <p:nvGraphicFramePr>
          <p:cNvPr id="10" name="Espace réservé du contenu 6"/>
          <p:cNvGraphicFramePr>
            <a:graphicFrameLocks noGrp="1"/>
          </p:cNvGraphicFramePr>
          <p:nvPr>
            <p:ph idx="1"/>
            <p:extLst>
              <p:ext uri="{D42A27DB-BD31-4B8C-83A1-F6EECF244321}">
                <p14:modId xmlns:p14="http://schemas.microsoft.com/office/powerpoint/2010/main" val="3092307023"/>
              </p:ext>
            </p:extLst>
          </p:nvPr>
        </p:nvGraphicFramePr>
        <p:xfrm>
          <a:off x="350983" y="1154544"/>
          <a:ext cx="8266544" cy="50224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995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3388" y="203200"/>
            <a:ext cx="7445230" cy="700231"/>
          </a:xfrm>
        </p:spPr>
        <p:txBody>
          <a:bodyPr>
            <a:normAutofit fontScale="90000"/>
          </a:bodyPr>
          <a:lstStyle/>
          <a:p>
            <a:pPr algn="ctr"/>
            <a:br>
              <a:rPr lang="fr-FR" sz="3100" b="1" dirty="0">
                <a:solidFill>
                  <a:schemeClr val="accent1"/>
                </a:solidFill>
                <a:latin typeface="Arial Black" panose="020B0A04020102020204" pitchFamily="34" charset="0"/>
              </a:rPr>
            </a:br>
            <a:r>
              <a:rPr lang="fr-FR" sz="2700" b="1" u="sng" dirty="0">
                <a:solidFill>
                  <a:schemeClr val="accent1"/>
                </a:solidFill>
                <a:latin typeface="Arial Black" panose="020B0A04020102020204" pitchFamily="34" charset="0"/>
              </a:rPr>
              <a:t>RECOMMANDATIONS</a:t>
            </a:r>
            <a:endParaRPr lang="fr-FR" dirty="0"/>
          </a:p>
        </p:txBody>
      </p:sp>
      <p:sp>
        <p:nvSpPr>
          <p:cNvPr id="4" name="Espace réservé de la date 3"/>
          <p:cNvSpPr>
            <a:spLocks noGrp="1"/>
          </p:cNvSpPr>
          <p:nvPr>
            <p:ph type="dt" sz="half" idx="10"/>
          </p:nvPr>
        </p:nvSpPr>
        <p:spPr/>
        <p:txBody>
          <a:bodyPr/>
          <a:lstStyle/>
          <a:p>
            <a:fld id="{86D37BB0-BDE6-45DB-B060-20091F66510B}" type="datetime1">
              <a:rPr lang="en-US" smtClean="0"/>
              <a:t>11/15/23</a:t>
            </a:fld>
            <a:endParaRPr lang="en-US" dirty="0"/>
          </a:p>
        </p:txBody>
      </p:sp>
      <p:sp>
        <p:nvSpPr>
          <p:cNvPr id="5" name="Espace réservé du pied de page 4"/>
          <p:cNvSpPr>
            <a:spLocks noGrp="1"/>
          </p:cNvSpPr>
          <p:nvPr>
            <p:ph type="ftr" sz="quarter" idx="11"/>
          </p:nvPr>
        </p:nvSpPr>
        <p:spPr/>
        <p:txBody>
          <a:bodyPr/>
          <a:lstStyle/>
          <a:p>
            <a:r>
              <a:rPr lang="fr-SN"/>
              <a:t>Conférence internationale sur la RFP_ Thème 6 _ Présentation Mr Thierno DIA, Sénégal</a:t>
            </a:r>
            <a:endParaRPr lang="en-US" dirty="0"/>
          </a:p>
        </p:txBody>
      </p:sp>
      <p:sp>
        <p:nvSpPr>
          <p:cNvPr id="6" name="Espace réservé du numéro de diapositive 5"/>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7"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8109526" y="120073"/>
            <a:ext cx="886691" cy="591127"/>
          </a:xfrm>
          <a:prstGeom prst="rect">
            <a:avLst/>
          </a:prstGeom>
        </p:spPr>
      </p:pic>
      <p:pic>
        <p:nvPicPr>
          <p:cNvPr id="8" name="Image 7"/>
          <p:cNvPicPr>
            <a:picLocks noChangeAspect="1"/>
          </p:cNvPicPr>
          <p:nvPr/>
        </p:nvPicPr>
        <p:blipFill>
          <a:blip r:embed="rId3"/>
          <a:stretch>
            <a:fillRect/>
          </a:stretch>
        </p:blipFill>
        <p:spPr>
          <a:xfrm>
            <a:off x="1523574" y="1714260"/>
            <a:ext cx="6096851" cy="3429479"/>
          </a:xfrm>
          <a:prstGeom prst="rect">
            <a:avLst/>
          </a:prstGeom>
        </p:spPr>
      </p:pic>
      <p:pic>
        <p:nvPicPr>
          <p:cNvPr id="11" name="Image 10"/>
          <p:cNvPicPr>
            <a:picLocks noChangeAspect="1"/>
          </p:cNvPicPr>
          <p:nvPr/>
        </p:nvPicPr>
        <p:blipFill>
          <a:blip r:embed="rId4"/>
          <a:stretch>
            <a:fillRect/>
          </a:stretch>
        </p:blipFill>
        <p:spPr>
          <a:xfrm>
            <a:off x="1675638" y="1866138"/>
            <a:ext cx="6097524" cy="3430524"/>
          </a:xfrm>
          <a:prstGeom prst="rect">
            <a:avLst/>
          </a:prstGeom>
        </p:spPr>
      </p:pic>
      <p:graphicFrame>
        <p:nvGraphicFramePr>
          <p:cNvPr id="12" name="Espace réservé du contenu 6"/>
          <p:cNvGraphicFramePr>
            <a:graphicFrameLocks noGrp="1"/>
          </p:cNvGraphicFramePr>
          <p:nvPr>
            <p:ph idx="1"/>
            <p:extLst>
              <p:ext uri="{D42A27DB-BD31-4B8C-83A1-F6EECF244321}">
                <p14:modId xmlns:p14="http://schemas.microsoft.com/office/powerpoint/2010/main" val="258231008"/>
              </p:ext>
            </p:extLst>
          </p:nvPr>
        </p:nvGraphicFramePr>
        <p:xfrm>
          <a:off x="350982" y="1256145"/>
          <a:ext cx="8312727" cy="47936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9753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2877344" y="1181101"/>
            <a:ext cx="3389312" cy="274994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422400" y="4387851"/>
            <a:ext cx="6299201" cy="507831"/>
          </a:xfrm>
          <a:prstGeom prst="rect">
            <a:avLst/>
          </a:prstGeom>
          <a:noFill/>
        </p:spPr>
        <p:txBody>
          <a:bodyPr wrap="square" rtlCol="0">
            <a:spAutoFit/>
          </a:bodyPr>
          <a:lstStyle/>
          <a:p>
            <a:pPr algn="ctr"/>
            <a:r>
              <a:rPr lang="en-US" sz="27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1213989526"/>
      </p:ext>
    </p:extLst>
  </p:cSld>
  <p:clrMapOvr>
    <a:masterClrMapping/>
  </p:clrMapOvr>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1503</TotalTime>
  <Words>729</Words>
  <Application>Microsoft Macintosh PowerPoint</Application>
  <PresentationFormat>On-screen Show (4:3)</PresentationFormat>
  <Paragraphs>68</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Black</vt:lpstr>
      <vt:lpstr>Arial Narrow</vt:lpstr>
      <vt:lpstr>Arial Rounded MT Bold</vt:lpstr>
      <vt:lpstr>Calibri</vt:lpstr>
      <vt:lpstr>Calibri Light</vt:lpstr>
      <vt:lpstr>Office Theme</vt:lpstr>
      <vt:lpstr>PowerPoint Presentation</vt:lpstr>
      <vt:lpstr>CONCEPTION DE LA STRATEGIE </vt:lpstr>
      <vt:lpstr> NATURE ET AMPLEUR DU PROBLÈME </vt:lpstr>
      <vt:lpstr> STRATEGIE/ACTIONS CLES </vt:lpstr>
      <vt:lpstr> RISQUES ET DIFFICULTES ASSOCIES </vt:lpstr>
      <vt:lpstr> RECOMMANDATIONS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MISE EN OEUVE DES RECOMMANDATIONS ISSUES DU RAPPORT COVID DE LA COUR DES COMPTES DU SENEGAL</dc:title>
  <dc:creator>Thierno I. A. DIA</dc:creator>
  <cp:lastModifiedBy>Jerome Dendura</cp:lastModifiedBy>
  <cp:revision>86</cp:revision>
  <dcterms:created xsi:type="dcterms:W3CDTF">2023-11-03T16:07:04Z</dcterms:created>
  <dcterms:modified xsi:type="dcterms:W3CDTF">2023-11-15T09:55:47Z</dcterms:modified>
</cp:coreProperties>
</file>