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79" r:id="rId4"/>
    <p:sldId id="263" r:id="rId5"/>
    <p:sldId id="273" r:id="rId6"/>
    <p:sldId id="274" r:id="rId7"/>
    <p:sldId id="265" r:id="rId8"/>
    <p:sldId id="276" r:id="rId9"/>
    <p:sldId id="280" r:id="rId10"/>
    <p:sldId id="269" r:id="rId11"/>
    <p:sldId id="278" r:id="rId12"/>
    <p:sldId id="272" r:id="rId13"/>
  </p:sldIdLst>
  <p:sldSz cx="12192000" cy="6858000"/>
  <p:notesSz cx="6858000" cy="9144000"/>
  <p:defaultTextStyle>
    <a:defPPr>
      <a:defRPr lang="fr-BJ"/>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BO/DGB" initials="H" lastIdx="10" clrIdx="0">
    <p:extLst>
      <p:ext uri="{19B8F6BF-5375-455C-9EA6-DF929625EA0E}">
        <p15:presenceInfo xmlns:p15="http://schemas.microsoft.com/office/powerpoint/2012/main" userId="PBO/DGB" providerId="None"/>
      </p:ext>
    </p:extLst>
  </p:cmAuthor>
  <p:cmAuthor id="2" name="HP" initials="h" lastIdx="1" clrIdx="1">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6B"/>
    <a:srgbClr val="0A6D36"/>
    <a:srgbClr val="FA1D29"/>
    <a:srgbClr val="F9CC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108" d="100"/>
          <a:sy n="108" d="100"/>
        </p:scale>
        <p:origin x="22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A32C6-37F3-4B94-8F9C-09FFAC1E66FB}" type="doc">
      <dgm:prSet loTypeId="urn:microsoft.com/office/officeart/2005/8/layout/chevron2" loCatId="list" qsTypeId="urn:microsoft.com/office/officeart/2005/8/quickstyle/simple1" qsCatId="simple" csTypeId="urn:microsoft.com/office/officeart/2005/8/colors/accent6_4" csCatId="accent6" phldr="1"/>
      <dgm:spPr/>
      <dgm:t>
        <a:bodyPr/>
        <a:lstStyle/>
        <a:p>
          <a:endParaRPr lang="fr-BJ"/>
        </a:p>
      </dgm:t>
    </dgm:pt>
    <dgm:pt modelId="{004B5372-EAAA-47B1-A9E8-D6DE84067529}">
      <dgm:prSet phldrT="[Texte]" custT="1"/>
      <dgm:spPr/>
      <dgm:t>
        <a:bodyPr/>
        <a:lstStyle/>
        <a:p>
          <a:pPr>
            <a:lnSpc>
              <a:spcPct val="150000"/>
            </a:lnSpc>
          </a:pPr>
          <a:r>
            <a:rPr lang="fr-FR" sz="2000" b="1" dirty="0">
              <a:latin typeface="Montserrat" panose="00000500000000000000" pitchFamily="2" charset="0"/>
            </a:rPr>
            <a:t>IV</a:t>
          </a:r>
          <a:endParaRPr lang="fr-BJ" sz="2000" b="1" dirty="0">
            <a:latin typeface="Montserrat" panose="00000500000000000000" pitchFamily="2" charset="0"/>
          </a:endParaRPr>
        </a:p>
      </dgm:t>
    </dgm:pt>
    <dgm:pt modelId="{3E9F829F-4B7F-4EEA-A646-B0EF94987E14}" type="parTrans" cxnId="{7C5AC7C2-C1AF-4816-B0C8-CFFC1A3D3EDB}">
      <dgm:prSet/>
      <dgm:spPr/>
      <dgm:t>
        <a:bodyPr/>
        <a:lstStyle/>
        <a:p>
          <a:endParaRPr lang="fr-BJ" sz="2000">
            <a:latin typeface="Montserrat" panose="00000500000000000000" pitchFamily="2" charset="0"/>
          </a:endParaRPr>
        </a:p>
      </dgm:t>
    </dgm:pt>
    <dgm:pt modelId="{DE1734D2-9E64-4FE9-9022-FC5E842FD586}" type="sibTrans" cxnId="{7C5AC7C2-C1AF-4816-B0C8-CFFC1A3D3EDB}">
      <dgm:prSet/>
      <dgm:spPr/>
      <dgm:t>
        <a:bodyPr/>
        <a:lstStyle/>
        <a:p>
          <a:endParaRPr lang="fr-BJ" sz="2000">
            <a:latin typeface="Montserrat" panose="00000500000000000000" pitchFamily="2" charset="0"/>
          </a:endParaRPr>
        </a:p>
      </dgm:t>
    </dgm:pt>
    <dgm:pt modelId="{9AFFAF32-11F9-42A4-8303-DCE835F1FB17}">
      <dgm:prSet phldrT="[Texte]" custT="1"/>
      <dgm:spPr/>
      <dgm:t>
        <a:bodyPr/>
        <a:lstStyle/>
        <a:p>
          <a:pPr>
            <a:buClr>
              <a:srgbClr val="0A6D36"/>
            </a:buClr>
            <a:buFont typeface="+mj-lt"/>
            <a:buNone/>
          </a:pPr>
          <a:r>
            <a:rPr lang="fr-FR" sz="2000" b="1" dirty="0">
              <a:latin typeface="Montserrat" panose="00000500000000000000" pitchFamily="2" charset="0"/>
              <a:ea typeface="Tahoma" panose="020B0604030504040204" pitchFamily="34" charset="0"/>
              <a:cs typeface="Arial" panose="020B0604020202020204" pitchFamily="34" charset="0"/>
            </a:rPr>
            <a:t>Perspectives  </a:t>
          </a:r>
          <a:endParaRPr lang="fr-BJ" sz="2000" dirty="0">
            <a:latin typeface="Montserrat" panose="00000500000000000000" pitchFamily="2" charset="0"/>
          </a:endParaRPr>
        </a:p>
      </dgm:t>
    </dgm:pt>
    <dgm:pt modelId="{80625AE4-847D-4E72-8FD1-551607E95034}" type="parTrans" cxnId="{FBBF7DDC-DA7B-4824-92D6-9BC4E59AAF20}">
      <dgm:prSet/>
      <dgm:spPr/>
      <dgm:t>
        <a:bodyPr/>
        <a:lstStyle/>
        <a:p>
          <a:endParaRPr lang="fr-BJ" sz="2000">
            <a:latin typeface="Montserrat" panose="00000500000000000000" pitchFamily="2" charset="0"/>
          </a:endParaRPr>
        </a:p>
      </dgm:t>
    </dgm:pt>
    <dgm:pt modelId="{7A9755A4-6928-4065-A0BB-808820B0A30B}" type="sibTrans" cxnId="{FBBF7DDC-DA7B-4824-92D6-9BC4E59AAF20}">
      <dgm:prSet/>
      <dgm:spPr/>
      <dgm:t>
        <a:bodyPr/>
        <a:lstStyle/>
        <a:p>
          <a:endParaRPr lang="fr-BJ" sz="2000">
            <a:latin typeface="Montserrat" panose="00000500000000000000" pitchFamily="2" charset="0"/>
          </a:endParaRPr>
        </a:p>
      </dgm:t>
    </dgm:pt>
    <dgm:pt modelId="{54D97DF4-741E-4C7C-A1BF-3D0C02032390}">
      <dgm:prSet phldrT="[Texte]" custT="1"/>
      <dgm:spPr/>
      <dgm:t>
        <a:bodyPr/>
        <a:lstStyle/>
        <a:p>
          <a:pPr>
            <a:lnSpc>
              <a:spcPct val="150000"/>
            </a:lnSpc>
          </a:pPr>
          <a:r>
            <a:rPr lang="fr-FR" sz="2000" b="1" dirty="0">
              <a:latin typeface="Montserrat" panose="00000500000000000000" pitchFamily="2" charset="0"/>
            </a:rPr>
            <a:t>II</a:t>
          </a:r>
          <a:endParaRPr lang="fr-BJ" sz="2000" b="1" dirty="0">
            <a:latin typeface="Montserrat" panose="00000500000000000000" pitchFamily="2" charset="0"/>
          </a:endParaRPr>
        </a:p>
      </dgm:t>
    </dgm:pt>
    <dgm:pt modelId="{539C61DE-F4B4-448B-ADA3-2BB1C94495A8}" type="parTrans" cxnId="{8890EF2A-3DEC-439F-ACCB-B559938BA0C2}">
      <dgm:prSet/>
      <dgm:spPr/>
      <dgm:t>
        <a:bodyPr/>
        <a:lstStyle/>
        <a:p>
          <a:endParaRPr lang="fr-BJ" sz="2000">
            <a:latin typeface="Montserrat" panose="00000500000000000000" pitchFamily="2" charset="0"/>
          </a:endParaRPr>
        </a:p>
      </dgm:t>
    </dgm:pt>
    <dgm:pt modelId="{6F29D648-4B18-4661-AB32-4DE4F8AD0DD3}" type="sibTrans" cxnId="{8890EF2A-3DEC-439F-ACCB-B559938BA0C2}">
      <dgm:prSet/>
      <dgm:spPr/>
      <dgm:t>
        <a:bodyPr/>
        <a:lstStyle/>
        <a:p>
          <a:endParaRPr lang="fr-BJ" sz="2000">
            <a:latin typeface="Montserrat" panose="00000500000000000000" pitchFamily="2" charset="0"/>
          </a:endParaRPr>
        </a:p>
      </dgm:t>
    </dgm:pt>
    <dgm:pt modelId="{00544F5C-9139-4B24-8689-751D4EFA9BC6}">
      <dgm:prSet phldrT="[Texte]" custT="1"/>
      <dgm:spPr/>
      <dgm:t>
        <a:bodyPr/>
        <a:lstStyle/>
        <a:p>
          <a:pPr>
            <a:lnSpc>
              <a:spcPct val="150000"/>
            </a:lnSpc>
          </a:pPr>
          <a:r>
            <a:rPr lang="fr-FR" sz="2000" b="1" dirty="0">
              <a:latin typeface="Montserrat" panose="00000500000000000000" pitchFamily="2" charset="0"/>
            </a:rPr>
            <a:t>III</a:t>
          </a:r>
          <a:endParaRPr lang="fr-BJ" sz="2000" b="1" dirty="0">
            <a:latin typeface="Montserrat" panose="00000500000000000000" pitchFamily="2" charset="0"/>
          </a:endParaRPr>
        </a:p>
      </dgm:t>
    </dgm:pt>
    <dgm:pt modelId="{B61381ED-8773-4AB3-BF8E-738CB42BD079}" type="parTrans" cxnId="{6BDE4FC3-30C3-4711-AB3E-B877F02ECC7F}">
      <dgm:prSet/>
      <dgm:spPr/>
      <dgm:t>
        <a:bodyPr/>
        <a:lstStyle/>
        <a:p>
          <a:endParaRPr lang="fr-BJ" sz="2000">
            <a:latin typeface="Montserrat" panose="00000500000000000000" pitchFamily="2" charset="0"/>
          </a:endParaRPr>
        </a:p>
      </dgm:t>
    </dgm:pt>
    <dgm:pt modelId="{4484B743-FB65-423D-96F6-F00655B05AFE}" type="sibTrans" cxnId="{6BDE4FC3-30C3-4711-AB3E-B877F02ECC7F}">
      <dgm:prSet/>
      <dgm:spPr/>
      <dgm:t>
        <a:bodyPr/>
        <a:lstStyle/>
        <a:p>
          <a:endParaRPr lang="fr-BJ" sz="2000">
            <a:latin typeface="Montserrat" panose="00000500000000000000" pitchFamily="2" charset="0"/>
          </a:endParaRPr>
        </a:p>
      </dgm:t>
    </dgm:pt>
    <dgm:pt modelId="{1E14E4AE-56DA-4AF7-A622-867CFB48BCB2}">
      <dgm:prSet custT="1"/>
      <dgm:spPr>
        <a:ln>
          <a:noFill/>
        </a:ln>
      </dgm:spPr>
      <dgm:t>
        <a:bodyPr/>
        <a:lstStyle/>
        <a:p>
          <a:pPr>
            <a:buFont typeface="Arial" panose="020B0604020202020204" pitchFamily="34" charset="0"/>
            <a:buNone/>
          </a:pPr>
          <a:endParaRPr lang="fr-BJ" sz="3000" dirty="0">
            <a:latin typeface="Montserrat" panose="00000500000000000000" pitchFamily="2" charset="0"/>
          </a:endParaRPr>
        </a:p>
      </dgm:t>
    </dgm:pt>
    <dgm:pt modelId="{01604884-B382-4D1B-B19D-0178D16F5C84}" type="parTrans" cxnId="{39F4A462-00B5-4419-B820-E21A47C2B7F0}">
      <dgm:prSet/>
      <dgm:spPr/>
      <dgm:t>
        <a:bodyPr/>
        <a:lstStyle/>
        <a:p>
          <a:endParaRPr lang="fr-BJ" sz="2000">
            <a:latin typeface="Montserrat" panose="00000500000000000000" pitchFamily="2" charset="0"/>
          </a:endParaRPr>
        </a:p>
      </dgm:t>
    </dgm:pt>
    <dgm:pt modelId="{BD5029CF-F625-4315-A8FD-CFBB5CE09C3B}" type="sibTrans" cxnId="{39F4A462-00B5-4419-B820-E21A47C2B7F0}">
      <dgm:prSet/>
      <dgm:spPr/>
      <dgm:t>
        <a:bodyPr/>
        <a:lstStyle/>
        <a:p>
          <a:endParaRPr lang="fr-BJ" sz="2000">
            <a:latin typeface="Montserrat" panose="00000500000000000000" pitchFamily="2" charset="0"/>
          </a:endParaRPr>
        </a:p>
      </dgm:t>
    </dgm:pt>
    <dgm:pt modelId="{9898A131-6B60-4FE4-A984-B77643D9F2A6}">
      <dgm:prSet custT="1"/>
      <dgm:spPr/>
      <dgm:t>
        <a:bodyPr/>
        <a:lstStyle/>
        <a:p>
          <a:pPr marL="228600" lvl="1" indent="-228600" algn="l" defTabSz="889000">
            <a:lnSpc>
              <a:spcPct val="90000"/>
            </a:lnSpc>
            <a:spcBef>
              <a:spcPct val="0"/>
            </a:spcBef>
            <a:spcAft>
              <a:spcPct val="15000"/>
            </a:spcAft>
            <a:buClr>
              <a:srgbClr val="0A6D36"/>
            </a:buClr>
            <a:buFont typeface="+mj-lt"/>
            <a:buNone/>
          </a:pPr>
          <a:r>
            <a:rPr lang="fr-CA" sz="2000" b="1" kern="1200" dirty="0">
              <a:solidFill>
                <a:prstClr val="black">
                  <a:hueOff val="0"/>
                  <a:satOff val="0"/>
                  <a:lumOff val="0"/>
                  <a:alphaOff val="0"/>
                </a:prstClr>
              </a:solidFill>
              <a:latin typeface="Montserrat" panose="00000500000000000000" pitchFamily="2" charset="0"/>
              <a:ea typeface="Tahoma" panose="020B0604030504040204" pitchFamily="34" charset="0"/>
              <a:cs typeface="Arial" panose="020B0604020202020204" pitchFamily="34" charset="0"/>
            </a:rPr>
            <a:t>Conception et contenu de la réforme</a:t>
          </a:r>
          <a:endParaRPr lang="fr-BJ" sz="2000" b="1" kern="1200" dirty="0">
            <a:solidFill>
              <a:prstClr val="black">
                <a:hueOff val="0"/>
                <a:satOff val="0"/>
                <a:lumOff val="0"/>
                <a:alphaOff val="0"/>
              </a:prstClr>
            </a:solidFill>
            <a:latin typeface="Montserrat" panose="00000500000000000000" pitchFamily="2" charset="0"/>
            <a:ea typeface="Tahoma" panose="020B0604030504040204" pitchFamily="34" charset="0"/>
            <a:cs typeface="Arial" panose="020B0604020202020204" pitchFamily="34" charset="0"/>
          </a:endParaRPr>
        </a:p>
      </dgm:t>
    </dgm:pt>
    <dgm:pt modelId="{833E1054-1A85-4321-AB5F-741E65040341}" type="parTrans" cxnId="{5A67EA2B-2DB4-48ED-9D5F-FE5DC8DDFA34}">
      <dgm:prSet/>
      <dgm:spPr/>
      <dgm:t>
        <a:bodyPr/>
        <a:lstStyle/>
        <a:p>
          <a:endParaRPr lang="fr-BJ" sz="2000">
            <a:latin typeface="Montserrat" panose="00000500000000000000" pitchFamily="2" charset="0"/>
          </a:endParaRPr>
        </a:p>
      </dgm:t>
    </dgm:pt>
    <dgm:pt modelId="{79AF1F92-E4E6-4031-818D-3A7CF5BA2278}" type="sibTrans" cxnId="{5A67EA2B-2DB4-48ED-9D5F-FE5DC8DDFA34}">
      <dgm:prSet/>
      <dgm:spPr/>
      <dgm:t>
        <a:bodyPr/>
        <a:lstStyle/>
        <a:p>
          <a:endParaRPr lang="fr-BJ" sz="2000">
            <a:latin typeface="Montserrat" panose="00000500000000000000" pitchFamily="2" charset="0"/>
          </a:endParaRPr>
        </a:p>
      </dgm:t>
    </dgm:pt>
    <dgm:pt modelId="{29A616A0-9A98-4133-8B74-A7FE8B86FF55}">
      <dgm:prSet custT="1"/>
      <dgm:spPr/>
      <dgm:t>
        <a:bodyPr/>
        <a:lstStyle/>
        <a:p>
          <a:pPr marL="228600" lvl="1" indent="-228600" algn="l" defTabSz="889000">
            <a:lnSpc>
              <a:spcPct val="90000"/>
            </a:lnSpc>
            <a:spcBef>
              <a:spcPct val="0"/>
            </a:spcBef>
            <a:spcAft>
              <a:spcPct val="15000"/>
            </a:spcAft>
            <a:buClr>
              <a:srgbClr val="0A6D36"/>
            </a:buClr>
            <a:buFont typeface="+mj-lt"/>
            <a:buNone/>
          </a:pPr>
          <a:r>
            <a:rPr lang="fr-CA" sz="2000" b="1" kern="1200" dirty="0">
              <a:solidFill>
                <a:prstClr val="black">
                  <a:hueOff val="0"/>
                  <a:satOff val="0"/>
                  <a:lumOff val="0"/>
                  <a:alphaOff val="0"/>
                </a:prstClr>
              </a:solidFill>
              <a:latin typeface="Montserrat" panose="00000500000000000000" pitchFamily="2" charset="0"/>
              <a:ea typeface="Tahoma" panose="020B0604030504040204" pitchFamily="34" charset="0"/>
              <a:cs typeface="Arial" panose="020B0604020202020204" pitchFamily="34" charset="0"/>
            </a:rPr>
            <a:t>Mise en place de la réforme </a:t>
          </a:r>
          <a:endParaRPr lang="fr-BJ" sz="2000" b="1" kern="1200" dirty="0">
            <a:solidFill>
              <a:prstClr val="black">
                <a:hueOff val="0"/>
                <a:satOff val="0"/>
                <a:lumOff val="0"/>
                <a:alphaOff val="0"/>
              </a:prstClr>
            </a:solidFill>
            <a:latin typeface="Montserrat" panose="00000500000000000000" pitchFamily="2" charset="0"/>
            <a:ea typeface="Tahoma" panose="020B0604030504040204" pitchFamily="34" charset="0"/>
            <a:cs typeface="Arial" panose="020B0604020202020204" pitchFamily="34" charset="0"/>
          </a:endParaRPr>
        </a:p>
      </dgm:t>
    </dgm:pt>
    <dgm:pt modelId="{C74DABBF-561E-4DD0-AC53-5A04777B9088}" type="parTrans" cxnId="{1AF02E4A-CFB8-44A4-A9B4-3F01B14E736C}">
      <dgm:prSet/>
      <dgm:spPr/>
      <dgm:t>
        <a:bodyPr/>
        <a:lstStyle/>
        <a:p>
          <a:endParaRPr lang="fr-BJ" sz="2000"/>
        </a:p>
      </dgm:t>
    </dgm:pt>
    <dgm:pt modelId="{7822FF12-68CF-4DAE-B5D0-F5024F81C473}" type="sibTrans" cxnId="{1AF02E4A-CFB8-44A4-A9B4-3F01B14E736C}">
      <dgm:prSet/>
      <dgm:spPr/>
      <dgm:t>
        <a:bodyPr/>
        <a:lstStyle/>
        <a:p>
          <a:endParaRPr lang="fr-BJ" sz="2000"/>
        </a:p>
      </dgm:t>
    </dgm:pt>
    <dgm:pt modelId="{DFA9EACB-6924-444C-8045-56DD971E69A5}">
      <dgm:prSet custT="1"/>
      <dgm:spPr/>
      <dgm:t>
        <a:bodyPr/>
        <a:lstStyle/>
        <a:p>
          <a:pPr marL="228600" lvl="1" indent="-228600" algn="l" defTabSz="889000">
            <a:lnSpc>
              <a:spcPct val="90000"/>
            </a:lnSpc>
            <a:spcBef>
              <a:spcPct val="0"/>
            </a:spcBef>
            <a:spcAft>
              <a:spcPct val="15000"/>
            </a:spcAft>
            <a:buClr>
              <a:srgbClr val="0A6D36"/>
            </a:buClr>
            <a:buFont typeface="+mj-lt"/>
            <a:buNone/>
          </a:pPr>
          <a:r>
            <a:rPr lang="fr-CA" sz="2000" b="1" kern="1200" dirty="0">
              <a:solidFill>
                <a:prstClr val="black">
                  <a:hueOff val="0"/>
                  <a:satOff val="0"/>
                  <a:lumOff val="0"/>
                  <a:alphaOff val="0"/>
                </a:prstClr>
              </a:solidFill>
              <a:latin typeface="Montserrat" panose="00000500000000000000" pitchFamily="2" charset="0"/>
              <a:ea typeface="Tahoma" panose="020B0604030504040204" pitchFamily="34" charset="0"/>
              <a:cs typeface="Arial" panose="020B0604020202020204" pitchFamily="34" charset="0"/>
            </a:rPr>
            <a:t>Atouts et difficultés </a:t>
          </a:r>
          <a:endParaRPr lang="fr-BJ" sz="2000" b="1" kern="1200" dirty="0">
            <a:solidFill>
              <a:prstClr val="black">
                <a:hueOff val="0"/>
                <a:satOff val="0"/>
                <a:lumOff val="0"/>
                <a:alphaOff val="0"/>
              </a:prstClr>
            </a:solidFill>
            <a:latin typeface="Montserrat" panose="00000500000000000000" pitchFamily="2" charset="0"/>
            <a:ea typeface="Tahoma" panose="020B0604030504040204" pitchFamily="34" charset="0"/>
            <a:cs typeface="Arial" panose="020B0604020202020204" pitchFamily="34" charset="0"/>
          </a:endParaRPr>
        </a:p>
      </dgm:t>
    </dgm:pt>
    <dgm:pt modelId="{46E47F70-7399-4927-9A92-FED7E2148640}" type="parTrans" cxnId="{4481BBED-37B5-489B-BF2F-B0674F2C3AE5}">
      <dgm:prSet/>
      <dgm:spPr/>
      <dgm:t>
        <a:bodyPr/>
        <a:lstStyle/>
        <a:p>
          <a:endParaRPr lang="fr-BJ" sz="2000"/>
        </a:p>
      </dgm:t>
    </dgm:pt>
    <dgm:pt modelId="{1360EADE-ED49-460F-8502-521733BAE032}" type="sibTrans" cxnId="{4481BBED-37B5-489B-BF2F-B0674F2C3AE5}">
      <dgm:prSet/>
      <dgm:spPr/>
      <dgm:t>
        <a:bodyPr/>
        <a:lstStyle/>
        <a:p>
          <a:endParaRPr lang="fr-BJ" sz="2000"/>
        </a:p>
      </dgm:t>
    </dgm:pt>
    <dgm:pt modelId="{332678BC-7016-49DE-8690-FE6589EE36E1}">
      <dgm:prSet phldrT="[Texte]" custT="1"/>
      <dgm:spPr/>
      <dgm:t>
        <a:bodyPr/>
        <a:lstStyle/>
        <a:p>
          <a:pPr>
            <a:lnSpc>
              <a:spcPct val="150000"/>
            </a:lnSpc>
          </a:pPr>
          <a:r>
            <a:rPr lang="fr-FR" sz="2000" b="1" dirty="0">
              <a:latin typeface="Montserrat" panose="00000500000000000000" pitchFamily="2" charset="0"/>
            </a:rPr>
            <a:t>I</a:t>
          </a:r>
          <a:endParaRPr lang="fr-BJ" sz="2000" b="1" dirty="0">
            <a:latin typeface="Montserrat" panose="00000500000000000000" pitchFamily="2" charset="0"/>
          </a:endParaRPr>
        </a:p>
      </dgm:t>
    </dgm:pt>
    <dgm:pt modelId="{13E7143E-9B4D-4E0E-ACAA-09C298553CAA}" type="sibTrans" cxnId="{EDA9B1B5-374B-449F-AF33-AA5EEC6F4E50}">
      <dgm:prSet/>
      <dgm:spPr/>
      <dgm:t>
        <a:bodyPr/>
        <a:lstStyle/>
        <a:p>
          <a:endParaRPr lang="fr-BJ" sz="2000">
            <a:latin typeface="Montserrat" panose="00000500000000000000" pitchFamily="2" charset="0"/>
          </a:endParaRPr>
        </a:p>
      </dgm:t>
    </dgm:pt>
    <dgm:pt modelId="{4ED99771-1BDA-4956-9CE4-A658278255B7}" type="parTrans" cxnId="{EDA9B1B5-374B-449F-AF33-AA5EEC6F4E50}">
      <dgm:prSet/>
      <dgm:spPr/>
      <dgm:t>
        <a:bodyPr/>
        <a:lstStyle/>
        <a:p>
          <a:endParaRPr lang="fr-BJ" sz="2000">
            <a:latin typeface="Montserrat" panose="00000500000000000000" pitchFamily="2" charset="0"/>
          </a:endParaRPr>
        </a:p>
      </dgm:t>
    </dgm:pt>
    <dgm:pt modelId="{4193F51C-4109-4FEF-856B-49F8D20CB509}">
      <dgm:prSet phldrT="[Texte]" phldr="1" custT="1"/>
      <dgm:spPr>
        <a:noFill/>
        <a:ln>
          <a:noFill/>
        </a:ln>
      </dgm:spPr>
      <dgm:t>
        <a:bodyPr/>
        <a:lstStyle/>
        <a:p>
          <a:pPr>
            <a:lnSpc>
              <a:spcPct val="150000"/>
            </a:lnSpc>
          </a:pPr>
          <a:endParaRPr lang="fr-BJ" sz="2000" dirty="0">
            <a:latin typeface="Montserrat" panose="00000500000000000000" pitchFamily="2" charset="0"/>
          </a:endParaRPr>
        </a:p>
      </dgm:t>
    </dgm:pt>
    <dgm:pt modelId="{B9AC5957-DC19-4D96-9F7A-6B1A2EB57993}" type="sibTrans" cxnId="{9F440A0A-86CD-42D2-965A-10D745E9F52C}">
      <dgm:prSet/>
      <dgm:spPr/>
      <dgm:t>
        <a:bodyPr/>
        <a:lstStyle/>
        <a:p>
          <a:endParaRPr lang="fr-BJ" sz="2000">
            <a:latin typeface="Montserrat" panose="00000500000000000000" pitchFamily="2" charset="0"/>
          </a:endParaRPr>
        </a:p>
      </dgm:t>
    </dgm:pt>
    <dgm:pt modelId="{B81EECC6-9B5E-45B5-80D3-5754BB454ABE}" type="parTrans" cxnId="{9F440A0A-86CD-42D2-965A-10D745E9F52C}">
      <dgm:prSet/>
      <dgm:spPr/>
      <dgm:t>
        <a:bodyPr/>
        <a:lstStyle/>
        <a:p>
          <a:endParaRPr lang="fr-BJ" sz="2000">
            <a:latin typeface="Montserrat" panose="00000500000000000000" pitchFamily="2" charset="0"/>
          </a:endParaRPr>
        </a:p>
      </dgm:t>
    </dgm:pt>
    <dgm:pt modelId="{75073712-D594-4E02-9A67-1666AB4475E5}" type="pres">
      <dgm:prSet presAssocID="{2D5A32C6-37F3-4B94-8F9C-09FFAC1E66FB}" presName="linearFlow" presStyleCnt="0">
        <dgm:presLayoutVars>
          <dgm:dir/>
          <dgm:animLvl val="lvl"/>
          <dgm:resizeHandles val="exact"/>
        </dgm:presLayoutVars>
      </dgm:prSet>
      <dgm:spPr/>
    </dgm:pt>
    <dgm:pt modelId="{C906A778-C6FD-434A-9F24-744A498CD57D}" type="pres">
      <dgm:prSet presAssocID="{4193F51C-4109-4FEF-856B-49F8D20CB509}" presName="composite" presStyleCnt="0"/>
      <dgm:spPr/>
    </dgm:pt>
    <dgm:pt modelId="{A064FA27-06A5-4A6C-8BFB-B10ED14F0BA9}" type="pres">
      <dgm:prSet presAssocID="{4193F51C-4109-4FEF-856B-49F8D20CB509}" presName="parentText" presStyleLbl="alignNode1" presStyleIdx="0" presStyleCnt="5">
        <dgm:presLayoutVars>
          <dgm:chMax val="1"/>
          <dgm:bulletEnabled val="1"/>
        </dgm:presLayoutVars>
      </dgm:prSet>
      <dgm:spPr/>
    </dgm:pt>
    <dgm:pt modelId="{1919B925-0431-4F27-80BF-9D28F2661A68}" type="pres">
      <dgm:prSet presAssocID="{4193F51C-4109-4FEF-856B-49F8D20CB509}" presName="descendantText" presStyleLbl="alignAcc1" presStyleIdx="0" presStyleCnt="5" custFlipHor="1" custScaleY="23697" custLinFactNeighborX="324" custLinFactNeighborY="-930">
        <dgm:presLayoutVars>
          <dgm:bulletEnabled val="1"/>
        </dgm:presLayoutVars>
      </dgm:prSet>
      <dgm:spPr/>
    </dgm:pt>
    <dgm:pt modelId="{38146670-7CFC-40CF-A464-00A140666590}" type="pres">
      <dgm:prSet presAssocID="{B9AC5957-DC19-4D96-9F7A-6B1A2EB57993}" presName="sp" presStyleCnt="0"/>
      <dgm:spPr/>
    </dgm:pt>
    <dgm:pt modelId="{0BD26E4A-1AF3-472A-9578-BA89472546B1}" type="pres">
      <dgm:prSet presAssocID="{332678BC-7016-49DE-8690-FE6589EE36E1}" presName="composite" presStyleCnt="0"/>
      <dgm:spPr/>
    </dgm:pt>
    <dgm:pt modelId="{76CD998A-FFBD-4991-B7CF-5C039AB1C291}" type="pres">
      <dgm:prSet presAssocID="{332678BC-7016-49DE-8690-FE6589EE36E1}" presName="parentText" presStyleLbl="alignNode1" presStyleIdx="1" presStyleCnt="5">
        <dgm:presLayoutVars>
          <dgm:chMax val="1"/>
          <dgm:bulletEnabled val="1"/>
        </dgm:presLayoutVars>
      </dgm:prSet>
      <dgm:spPr/>
    </dgm:pt>
    <dgm:pt modelId="{921BAFE3-E04A-4A0F-BC70-884E4ADB2632}" type="pres">
      <dgm:prSet presAssocID="{332678BC-7016-49DE-8690-FE6589EE36E1}" presName="descendantText" presStyleLbl="alignAcc1" presStyleIdx="1" presStyleCnt="5">
        <dgm:presLayoutVars>
          <dgm:bulletEnabled val="1"/>
        </dgm:presLayoutVars>
      </dgm:prSet>
      <dgm:spPr/>
    </dgm:pt>
    <dgm:pt modelId="{CA7912F7-3A2C-4611-990D-5485676EF16B}" type="pres">
      <dgm:prSet presAssocID="{13E7143E-9B4D-4E0E-ACAA-09C298553CAA}" presName="sp" presStyleCnt="0"/>
      <dgm:spPr/>
    </dgm:pt>
    <dgm:pt modelId="{11394D46-B9C4-4E9C-A203-1074DB44EB26}" type="pres">
      <dgm:prSet presAssocID="{54D97DF4-741E-4C7C-A1BF-3D0C02032390}" presName="composite" presStyleCnt="0"/>
      <dgm:spPr/>
    </dgm:pt>
    <dgm:pt modelId="{DB850D52-773A-4C0E-AB71-3FDCF9D6464C}" type="pres">
      <dgm:prSet presAssocID="{54D97DF4-741E-4C7C-A1BF-3D0C02032390}" presName="parentText" presStyleLbl="alignNode1" presStyleIdx="2" presStyleCnt="5">
        <dgm:presLayoutVars>
          <dgm:chMax val="1"/>
          <dgm:bulletEnabled val="1"/>
        </dgm:presLayoutVars>
      </dgm:prSet>
      <dgm:spPr/>
    </dgm:pt>
    <dgm:pt modelId="{157F28C6-DE61-492E-8EAB-A4FBE01BAE99}" type="pres">
      <dgm:prSet presAssocID="{54D97DF4-741E-4C7C-A1BF-3D0C02032390}" presName="descendantText" presStyleLbl="alignAcc1" presStyleIdx="2" presStyleCnt="5" custScaleY="99443">
        <dgm:presLayoutVars>
          <dgm:bulletEnabled val="1"/>
        </dgm:presLayoutVars>
      </dgm:prSet>
      <dgm:spPr/>
    </dgm:pt>
    <dgm:pt modelId="{DFFA8E5D-CB33-4A23-B7E3-1CFA2F167534}" type="pres">
      <dgm:prSet presAssocID="{6F29D648-4B18-4661-AB32-4DE4F8AD0DD3}" presName="sp" presStyleCnt="0"/>
      <dgm:spPr/>
    </dgm:pt>
    <dgm:pt modelId="{4614E858-5A6C-40F4-9749-CED0E93CC81F}" type="pres">
      <dgm:prSet presAssocID="{00544F5C-9139-4B24-8689-751D4EFA9BC6}" presName="composite" presStyleCnt="0"/>
      <dgm:spPr/>
    </dgm:pt>
    <dgm:pt modelId="{D3A52162-A564-4E78-A375-E576AAA6E05D}" type="pres">
      <dgm:prSet presAssocID="{00544F5C-9139-4B24-8689-751D4EFA9BC6}" presName="parentText" presStyleLbl="alignNode1" presStyleIdx="3" presStyleCnt="5">
        <dgm:presLayoutVars>
          <dgm:chMax val="1"/>
          <dgm:bulletEnabled val="1"/>
        </dgm:presLayoutVars>
      </dgm:prSet>
      <dgm:spPr/>
    </dgm:pt>
    <dgm:pt modelId="{7FF68E88-5E4F-43D2-A00D-F4862CA7F789}" type="pres">
      <dgm:prSet presAssocID="{00544F5C-9139-4B24-8689-751D4EFA9BC6}" presName="descendantText" presStyleLbl="alignAcc1" presStyleIdx="3" presStyleCnt="5">
        <dgm:presLayoutVars>
          <dgm:bulletEnabled val="1"/>
        </dgm:presLayoutVars>
      </dgm:prSet>
      <dgm:spPr/>
    </dgm:pt>
    <dgm:pt modelId="{5CDAC567-1867-4EF4-BED1-F401A42D2140}" type="pres">
      <dgm:prSet presAssocID="{4484B743-FB65-423D-96F6-F00655B05AFE}" presName="sp" presStyleCnt="0"/>
      <dgm:spPr/>
    </dgm:pt>
    <dgm:pt modelId="{8097A360-5E89-4046-854C-5B5DE6E60925}" type="pres">
      <dgm:prSet presAssocID="{004B5372-EAAA-47B1-A9E8-D6DE84067529}" presName="composite" presStyleCnt="0"/>
      <dgm:spPr/>
    </dgm:pt>
    <dgm:pt modelId="{93F6254C-32DB-41AF-AB40-DF95FA7ED14F}" type="pres">
      <dgm:prSet presAssocID="{004B5372-EAAA-47B1-A9E8-D6DE84067529}" presName="parentText" presStyleLbl="alignNode1" presStyleIdx="4" presStyleCnt="5">
        <dgm:presLayoutVars>
          <dgm:chMax val="1"/>
          <dgm:bulletEnabled val="1"/>
        </dgm:presLayoutVars>
      </dgm:prSet>
      <dgm:spPr/>
    </dgm:pt>
    <dgm:pt modelId="{04B5DD59-A23F-45F0-8AAF-864806B212F8}" type="pres">
      <dgm:prSet presAssocID="{004B5372-EAAA-47B1-A9E8-D6DE84067529}" presName="descendantText" presStyleLbl="alignAcc1" presStyleIdx="4" presStyleCnt="5">
        <dgm:presLayoutVars>
          <dgm:bulletEnabled val="1"/>
        </dgm:presLayoutVars>
      </dgm:prSet>
      <dgm:spPr/>
    </dgm:pt>
  </dgm:ptLst>
  <dgm:cxnLst>
    <dgm:cxn modelId="{72A67104-CAAA-4D74-B68E-EBE0DB9BDE37}" type="presOf" srcId="{9898A131-6B60-4FE4-A984-B77643D9F2A6}" destId="{921BAFE3-E04A-4A0F-BC70-884E4ADB2632}" srcOrd="0" destOrd="0" presId="urn:microsoft.com/office/officeart/2005/8/layout/chevron2"/>
    <dgm:cxn modelId="{9F440A0A-86CD-42D2-965A-10D745E9F52C}" srcId="{2D5A32C6-37F3-4B94-8F9C-09FFAC1E66FB}" destId="{4193F51C-4109-4FEF-856B-49F8D20CB509}" srcOrd="0" destOrd="0" parTransId="{B81EECC6-9B5E-45B5-80D3-5754BB454ABE}" sibTransId="{B9AC5957-DC19-4D96-9F7A-6B1A2EB57993}"/>
    <dgm:cxn modelId="{9F85100F-22E6-4B6C-9FFC-B6506C9065D9}" type="presOf" srcId="{9AFFAF32-11F9-42A4-8303-DCE835F1FB17}" destId="{04B5DD59-A23F-45F0-8AAF-864806B212F8}" srcOrd="0" destOrd="0" presId="urn:microsoft.com/office/officeart/2005/8/layout/chevron2"/>
    <dgm:cxn modelId="{8890EF2A-3DEC-439F-ACCB-B559938BA0C2}" srcId="{2D5A32C6-37F3-4B94-8F9C-09FFAC1E66FB}" destId="{54D97DF4-741E-4C7C-A1BF-3D0C02032390}" srcOrd="2" destOrd="0" parTransId="{539C61DE-F4B4-448B-ADA3-2BB1C94495A8}" sibTransId="{6F29D648-4B18-4661-AB32-4DE4F8AD0DD3}"/>
    <dgm:cxn modelId="{5A67EA2B-2DB4-48ED-9D5F-FE5DC8DDFA34}" srcId="{332678BC-7016-49DE-8690-FE6589EE36E1}" destId="{9898A131-6B60-4FE4-A984-B77643D9F2A6}" srcOrd="0" destOrd="0" parTransId="{833E1054-1A85-4321-AB5F-741E65040341}" sibTransId="{79AF1F92-E4E6-4031-818D-3A7CF5BA2278}"/>
    <dgm:cxn modelId="{3BA39230-852E-4890-837F-85A47FC19C86}" type="presOf" srcId="{29A616A0-9A98-4133-8B74-A7FE8B86FF55}" destId="{157F28C6-DE61-492E-8EAB-A4FBE01BAE99}" srcOrd="0" destOrd="0" presId="urn:microsoft.com/office/officeart/2005/8/layout/chevron2"/>
    <dgm:cxn modelId="{3510CE49-4B08-4CAB-A53A-7F70E7C1E299}" type="presOf" srcId="{1E14E4AE-56DA-4AF7-A622-867CFB48BCB2}" destId="{1919B925-0431-4F27-80BF-9D28F2661A68}" srcOrd="0" destOrd="0" presId="urn:microsoft.com/office/officeart/2005/8/layout/chevron2"/>
    <dgm:cxn modelId="{1AF02E4A-CFB8-44A4-A9B4-3F01B14E736C}" srcId="{54D97DF4-741E-4C7C-A1BF-3D0C02032390}" destId="{29A616A0-9A98-4133-8B74-A7FE8B86FF55}" srcOrd="0" destOrd="0" parTransId="{C74DABBF-561E-4DD0-AC53-5A04777B9088}" sibTransId="{7822FF12-68CF-4DAE-B5D0-F5024F81C473}"/>
    <dgm:cxn modelId="{3D3BE24A-6A43-4155-8108-6596C7F9E2CA}" type="presOf" srcId="{2D5A32C6-37F3-4B94-8F9C-09FFAC1E66FB}" destId="{75073712-D594-4E02-9A67-1666AB4475E5}" srcOrd="0" destOrd="0" presId="urn:microsoft.com/office/officeart/2005/8/layout/chevron2"/>
    <dgm:cxn modelId="{56EDF150-3632-467E-AF27-BE6495E0BA52}" type="presOf" srcId="{00544F5C-9139-4B24-8689-751D4EFA9BC6}" destId="{D3A52162-A564-4E78-A375-E576AAA6E05D}" srcOrd="0" destOrd="0" presId="urn:microsoft.com/office/officeart/2005/8/layout/chevron2"/>
    <dgm:cxn modelId="{C355DF53-67E4-4E42-B6F9-F4DA6CD52E77}" type="presOf" srcId="{004B5372-EAAA-47B1-A9E8-D6DE84067529}" destId="{93F6254C-32DB-41AF-AB40-DF95FA7ED14F}" srcOrd="0" destOrd="0" presId="urn:microsoft.com/office/officeart/2005/8/layout/chevron2"/>
    <dgm:cxn modelId="{39F4A462-00B5-4419-B820-E21A47C2B7F0}" srcId="{4193F51C-4109-4FEF-856B-49F8D20CB509}" destId="{1E14E4AE-56DA-4AF7-A622-867CFB48BCB2}" srcOrd="0" destOrd="0" parTransId="{01604884-B382-4D1B-B19D-0178D16F5C84}" sibTransId="{BD5029CF-F625-4315-A8FD-CFBB5CE09C3B}"/>
    <dgm:cxn modelId="{7C61DE82-632A-450E-BC0E-97E127DBF094}" type="presOf" srcId="{332678BC-7016-49DE-8690-FE6589EE36E1}" destId="{76CD998A-FFBD-4991-B7CF-5C039AB1C291}" srcOrd="0" destOrd="0" presId="urn:microsoft.com/office/officeart/2005/8/layout/chevron2"/>
    <dgm:cxn modelId="{5431F88F-0620-477F-B44D-64EF72844DB7}" type="presOf" srcId="{4193F51C-4109-4FEF-856B-49F8D20CB509}" destId="{A064FA27-06A5-4A6C-8BFB-B10ED14F0BA9}" srcOrd="0" destOrd="0" presId="urn:microsoft.com/office/officeart/2005/8/layout/chevron2"/>
    <dgm:cxn modelId="{EDA9B1B5-374B-449F-AF33-AA5EEC6F4E50}" srcId="{2D5A32C6-37F3-4B94-8F9C-09FFAC1E66FB}" destId="{332678BC-7016-49DE-8690-FE6589EE36E1}" srcOrd="1" destOrd="0" parTransId="{4ED99771-1BDA-4956-9CE4-A658278255B7}" sibTransId="{13E7143E-9B4D-4E0E-ACAA-09C298553CAA}"/>
    <dgm:cxn modelId="{7C5AC7C2-C1AF-4816-B0C8-CFFC1A3D3EDB}" srcId="{2D5A32C6-37F3-4B94-8F9C-09FFAC1E66FB}" destId="{004B5372-EAAA-47B1-A9E8-D6DE84067529}" srcOrd="4" destOrd="0" parTransId="{3E9F829F-4B7F-4EEA-A646-B0EF94987E14}" sibTransId="{DE1734D2-9E64-4FE9-9022-FC5E842FD586}"/>
    <dgm:cxn modelId="{6BDE4FC3-30C3-4711-AB3E-B877F02ECC7F}" srcId="{2D5A32C6-37F3-4B94-8F9C-09FFAC1E66FB}" destId="{00544F5C-9139-4B24-8689-751D4EFA9BC6}" srcOrd="3" destOrd="0" parTransId="{B61381ED-8773-4AB3-BF8E-738CB42BD079}" sibTransId="{4484B743-FB65-423D-96F6-F00655B05AFE}"/>
    <dgm:cxn modelId="{9AFEB2CC-54A1-4F3D-BD42-78C0178C6422}" type="presOf" srcId="{54D97DF4-741E-4C7C-A1BF-3D0C02032390}" destId="{DB850D52-773A-4C0E-AB71-3FDCF9D6464C}" srcOrd="0" destOrd="0" presId="urn:microsoft.com/office/officeart/2005/8/layout/chevron2"/>
    <dgm:cxn modelId="{6A220FCD-036B-4C5A-9728-DBD56FB9CC12}" type="presOf" srcId="{DFA9EACB-6924-444C-8045-56DD971E69A5}" destId="{7FF68E88-5E4F-43D2-A00D-F4862CA7F789}" srcOrd="0" destOrd="0" presId="urn:microsoft.com/office/officeart/2005/8/layout/chevron2"/>
    <dgm:cxn modelId="{FBBF7DDC-DA7B-4824-92D6-9BC4E59AAF20}" srcId="{004B5372-EAAA-47B1-A9E8-D6DE84067529}" destId="{9AFFAF32-11F9-42A4-8303-DCE835F1FB17}" srcOrd="0" destOrd="0" parTransId="{80625AE4-847D-4E72-8FD1-551607E95034}" sibTransId="{7A9755A4-6928-4065-A0BB-808820B0A30B}"/>
    <dgm:cxn modelId="{4481BBED-37B5-489B-BF2F-B0674F2C3AE5}" srcId="{00544F5C-9139-4B24-8689-751D4EFA9BC6}" destId="{DFA9EACB-6924-444C-8045-56DD971E69A5}" srcOrd="0" destOrd="0" parTransId="{46E47F70-7399-4927-9A92-FED7E2148640}" sibTransId="{1360EADE-ED49-460F-8502-521733BAE032}"/>
    <dgm:cxn modelId="{17E9D3E6-22BE-4B47-B9BC-6D92572F5744}" type="presParOf" srcId="{75073712-D594-4E02-9A67-1666AB4475E5}" destId="{C906A778-C6FD-434A-9F24-744A498CD57D}" srcOrd="0" destOrd="0" presId="urn:microsoft.com/office/officeart/2005/8/layout/chevron2"/>
    <dgm:cxn modelId="{1BE24885-243F-4F89-9F30-C6F8ED18310F}" type="presParOf" srcId="{C906A778-C6FD-434A-9F24-744A498CD57D}" destId="{A064FA27-06A5-4A6C-8BFB-B10ED14F0BA9}" srcOrd="0" destOrd="0" presId="urn:microsoft.com/office/officeart/2005/8/layout/chevron2"/>
    <dgm:cxn modelId="{22F9952C-3830-4C13-9B5E-B6D6A4A62B27}" type="presParOf" srcId="{C906A778-C6FD-434A-9F24-744A498CD57D}" destId="{1919B925-0431-4F27-80BF-9D28F2661A68}" srcOrd="1" destOrd="0" presId="urn:microsoft.com/office/officeart/2005/8/layout/chevron2"/>
    <dgm:cxn modelId="{19DC5E67-2F29-4E7D-88B1-DBF8C8807B1B}" type="presParOf" srcId="{75073712-D594-4E02-9A67-1666AB4475E5}" destId="{38146670-7CFC-40CF-A464-00A140666590}" srcOrd="1" destOrd="0" presId="urn:microsoft.com/office/officeart/2005/8/layout/chevron2"/>
    <dgm:cxn modelId="{314FCFBB-7EB6-484B-B3CE-E7EA01E43C2C}" type="presParOf" srcId="{75073712-D594-4E02-9A67-1666AB4475E5}" destId="{0BD26E4A-1AF3-472A-9578-BA89472546B1}" srcOrd="2" destOrd="0" presId="urn:microsoft.com/office/officeart/2005/8/layout/chevron2"/>
    <dgm:cxn modelId="{92ADB4F8-0A14-4F18-9781-0FC7ADA3D796}" type="presParOf" srcId="{0BD26E4A-1AF3-472A-9578-BA89472546B1}" destId="{76CD998A-FFBD-4991-B7CF-5C039AB1C291}" srcOrd="0" destOrd="0" presId="urn:microsoft.com/office/officeart/2005/8/layout/chevron2"/>
    <dgm:cxn modelId="{440EF578-436C-4053-9217-25C920667355}" type="presParOf" srcId="{0BD26E4A-1AF3-472A-9578-BA89472546B1}" destId="{921BAFE3-E04A-4A0F-BC70-884E4ADB2632}" srcOrd="1" destOrd="0" presId="urn:microsoft.com/office/officeart/2005/8/layout/chevron2"/>
    <dgm:cxn modelId="{44660FF0-9BBF-49F9-A590-961E4F536111}" type="presParOf" srcId="{75073712-D594-4E02-9A67-1666AB4475E5}" destId="{CA7912F7-3A2C-4611-990D-5485676EF16B}" srcOrd="3" destOrd="0" presId="urn:microsoft.com/office/officeart/2005/8/layout/chevron2"/>
    <dgm:cxn modelId="{83A35E1C-A6C0-461B-8B3A-BEB677ADB65A}" type="presParOf" srcId="{75073712-D594-4E02-9A67-1666AB4475E5}" destId="{11394D46-B9C4-4E9C-A203-1074DB44EB26}" srcOrd="4" destOrd="0" presId="urn:microsoft.com/office/officeart/2005/8/layout/chevron2"/>
    <dgm:cxn modelId="{043CF1A9-8D0E-4983-8A7C-086A74386F56}" type="presParOf" srcId="{11394D46-B9C4-4E9C-A203-1074DB44EB26}" destId="{DB850D52-773A-4C0E-AB71-3FDCF9D6464C}" srcOrd="0" destOrd="0" presId="urn:microsoft.com/office/officeart/2005/8/layout/chevron2"/>
    <dgm:cxn modelId="{B7B52626-B378-455D-BC8B-988A5026F865}" type="presParOf" srcId="{11394D46-B9C4-4E9C-A203-1074DB44EB26}" destId="{157F28C6-DE61-492E-8EAB-A4FBE01BAE99}" srcOrd="1" destOrd="0" presId="urn:microsoft.com/office/officeart/2005/8/layout/chevron2"/>
    <dgm:cxn modelId="{C00550EE-515B-498A-824E-0B5AD131839D}" type="presParOf" srcId="{75073712-D594-4E02-9A67-1666AB4475E5}" destId="{DFFA8E5D-CB33-4A23-B7E3-1CFA2F167534}" srcOrd="5" destOrd="0" presId="urn:microsoft.com/office/officeart/2005/8/layout/chevron2"/>
    <dgm:cxn modelId="{300A3DA2-FFE6-460B-BA0F-12B11FB6CB9C}" type="presParOf" srcId="{75073712-D594-4E02-9A67-1666AB4475E5}" destId="{4614E858-5A6C-40F4-9749-CED0E93CC81F}" srcOrd="6" destOrd="0" presId="urn:microsoft.com/office/officeart/2005/8/layout/chevron2"/>
    <dgm:cxn modelId="{507E00EE-A169-44A4-A040-DE1DC013E82D}" type="presParOf" srcId="{4614E858-5A6C-40F4-9749-CED0E93CC81F}" destId="{D3A52162-A564-4E78-A375-E576AAA6E05D}" srcOrd="0" destOrd="0" presId="urn:microsoft.com/office/officeart/2005/8/layout/chevron2"/>
    <dgm:cxn modelId="{7512DDA3-2421-4361-B0E5-6D4A1820730A}" type="presParOf" srcId="{4614E858-5A6C-40F4-9749-CED0E93CC81F}" destId="{7FF68E88-5E4F-43D2-A00D-F4862CA7F789}" srcOrd="1" destOrd="0" presId="urn:microsoft.com/office/officeart/2005/8/layout/chevron2"/>
    <dgm:cxn modelId="{6DF4B469-0EE3-4062-BCC2-F33114EF70F7}" type="presParOf" srcId="{75073712-D594-4E02-9A67-1666AB4475E5}" destId="{5CDAC567-1867-4EF4-BED1-F401A42D2140}" srcOrd="7" destOrd="0" presId="urn:microsoft.com/office/officeart/2005/8/layout/chevron2"/>
    <dgm:cxn modelId="{C244E414-0003-4DBE-8319-384D97A2C074}" type="presParOf" srcId="{75073712-D594-4E02-9A67-1666AB4475E5}" destId="{8097A360-5E89-4046-854C-5B5DE6E60925}" srcOrd="8" destOrd="0" presId="urn:microsoft.com/office/officeart/2005/8/layout/chevron2"/>
    <dgm:cxn modelId="{40F74C30-6CD8-4B13-ACE2-97E74AF43820}" type="presParOf" srcId="{8097A360-5E89-4046-854C-5B5DE6E60925}" destId="{93F6254C-32DB-41AF-AB40-DF95FA7ED14F}" srcOrd="0" destOrd="0" presId="urn:microsoft.com/office/officeart/2005/8/layout/chevron2"/>
    <dgm:cxn modelId="{BE1A2EF3-9AC3-47B2-8856-F17ED137165C}" type="presParOf" srcId="{8097A360-5E89-4046-854C-5B5DE6E60925}" destId="{04B5DD59-A23F-45F0-8AAF-864806B212F8}"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689C3A-3FE7-481F-930C-DB6875378EB1}" type="doc">
      <dgm:prSet loTypeId="urn:microsoft.com/office/officeart/2005/8/layout/matrix1" loCatId="matrix" qsTypeId="urn:microsoft.com/office/officeart/2005/8/quickstyle/simple1" qsCatId="simple" csTypeId="urn:microsoft.com/office/officeart/2005/8/colors/accent1_1" csCatId="accent1" phldr="1"/>
      <dgm:spPr/>
      <dgm:t>
        <a:bodyPr/>
        <a:lstStyle/>
        <a:p>
          <a:endParaRPr lang="fr-FR"/>
        </a:p>
      </dgm:t>
    </dgm:pt>
    <dgm:pt modelId="{1582B15D-AD4B-4241-A8C4-FBE660858001}">
      <dgm:prSet phldrT="[Texte]" custT="1"/>
      <dgm:spPr/>
      <dgm:t>
        <a:bodyPr/>
        <a:lstStyle/>
        <a:p>
          <a:r>
            <a:rPr lang="fr-FR" sz="2800" b="1" dirty="0">
              <a:latin typeface="Arial" panose="020B0604020202020204" pitchFamily="34" charset="0"/>
              <a:cs typeface="Arial" panose="020B0604020202020204" pitchFamily="34" charset="0"/>
            </a:rPr>
            <a:t>BSG Définitions</a:t>
          </a:r>
        </a:p>
      </dgm:t>
    </dgm:pt>
    <dgm:pt modelId="{37C60AB7-CBEA-404C-ABBB-473C7B81A6BE}" type="parTrans" cxnId="{4F81AA2A-D3BA-4346-AD40-BFE2A2A1DBFC}">
      <dgm:prSet/>
      <dgm:spPr/>
      <dgm:t>
        <a:bodyPr/>
        <a:lstStyle/>
        <a:p>
          <a:endParaRPr lang="fr-FR"/>
        </a:p>
      </dgm:t>
    </dgm:pt>
    <dgm:pt modelId="{2B4C7745-54C7-4C99-8E7C-488A8A35509E}" type="sibTrans" cxnId="{4F81AA2A-D3BA-4346-AD40-BFE2A2A1DBFC}">
      <dgm:prSet/>
      <dgm:spPr/>
      <dgm:t>
        <a:bodyPr/>
        <a:lstStyle/>
        <a:p>
          <a:endParaRPr lang="fr-FR"/>
        </a:p>
      </dgm:t>
    </dgm:pt>
    <dgm:pt modelId="{2CE48A02-8CB8-4E46-B630-C601A19830CC}">
      <dgm:prSet phldrT="[Texte]" custT="1"/>
      <dgm:spPr/>
      <dgm:t>
        <a:bodyPr/>
        <a:lstStyle/>
        <a:p>
          <a:pPr>
            <a:lnSpc>
              <a:spcPct val="110000"/>
            </a:lnSpc>
            <a:spcAft>
              <a:spcPts val="0"/>
            </a:spcAft>
          </a:pPr>
          <a:r>
            <a:rPr lang="fr-FR" sz="2000" b="0" dirty="0">
              <a:solidFill>
                <a:schemeClr val="tx1"/>
              </a:solidFill>
              <a:latin typeface="Arial" panose="020B0604020202020204" pitchFamily="34" charset="0"/>
              <a:ea typeface="Times New Roman" panose="02020603050405020304" pitchFamily="18" charset="0"/>
              <a:cs typeface="Arial" panose="020B0604020202020204" pitchFamily="34" charset="0"/>
            </a:rPr>
            <a:t>La BSG peut être considérée comme l’application de l’intégration de la dimension de genre dans la procédure budgétaire et met l’accent sur l’analyse de l’impact des politiques publiques sur les femmes et les hommes …</a:t>
          </a:r>
          <a:endParaRPr lang="fr-FR" sz="2000" b="0" dirty="0">
            <a:solidFill>
              <a:schemeClr val="tx1"/>
            </a:solidFill>
            <a:latin typeface="Arial" panose="020B0604020202020204" pitchFamily="34" charset="0"/>
            <a:cs typeface="Arial" panose="020B0604020202020204" pitchFamily="34" charset="0"/>
          </a:endParaRPr>
        </a:p>
      </dgm:t>
    </dgm:pt>
    <dgm:pt modelId="{A76C105E-8814-4931-94F9-929E17A5E0CD}" type="parTrans" cxnId="{B344BADC-996B-489E-800F-00572028ED48}">
      <dgm:prSet/>
      <dgm:spPr/>
      <dgm:t>
        <a:bodyPr/>
        <a:lstStyle/>
        <a:p>
          <a:endParaRPr lang="fr-FR"/>
        </a:p>
      </dgm:t>
    </dgm:pt>
    <dgm:pt modelId="{348D79F9-C694-4D0C-86A0-D13310489241}" type="sibTrans" cxnId="{B344BADC-996B-489E-800F-00572028ED48}">
      <dgm:prSet/>
      <dgm:spPr/>
      <dgm:t>
        <a:bodyPr/>
        <a:lstStyle/>
        <a:p>
          <a:endParaRPr lang="fr-FR"/>
        </a:p>
      </dgm:t>
    </dgm:pt>
    <dgm:pt modelId="{06E945BD-6441-4FE9-8289-E708ACE2DD7C}">
      <dgm:prSet phldrT="[Texte]" custT="1"/>
      <dgm:spPr/>
      <dgm:t>
        <a:bodyPr/>
        <a:lstStyle/>
        <a:p>
          <a:pPr>
            <a:lnSpc>
              <a:spcPct val="100000"/>
            </a:lnSpc>
            <a:spcAft>
              <a:spcPts val="0"/>
            </a:spcAft>
          </a:pP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2000" dirty="0">
              <a:solidFill>
                <a:schemeClr val="tx1"/>
              </a:solidFill>
              <a:latin typeface="Arial" panose="020B0604020202020204" pitchFamily="34" charset="0"/>
              <a:ea typeface="Times New Roman" panose="02020603050405020304" pitchFamily="18" charset="0"/>
              <a:cs typeface="Arial" panose="020B0604020202020204" pitchFamily="34" charset="0"/>
            </a:rPr>
            <a:t>elle intègre la perspective de genre à tous les niveaux du processus d’établissement des budgets publics et vise à restructurer les recettes et les dépenses afin de promouvoir l’égalité entre les sexes (</a:t>
          </a:r>
          <a:r>
            <a:rPr lang="fr-FR"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Parlement Européen)</a:t>
          </a:r>
          <a:endParaRPr lang="fr-FR" sz="1600" dirty="0">
            <a:solidFill>
              <a:schemeClr val="tx1"/>
            </a:solidFill>
            <a:latin typeface="Arial" panose="020B0604020202020204" pitchFamily="34" charset="0"/>
            <a:cs typeface="Arial" panose="020B0604020202020204" pitchFamily="34" charset="0"/>
          </a:endParaRPr>
        </a:p>
      </dgm:t>
    </dgm:pt>
    <dgm:pt modelId="{5A143254-65E4-4A84-AAE1-C3BA0823CEBF}" type="parTrans" cxnId="{917616B1-7F74-4F4E-8706-B6E8D941C214}">
      <dgm:prSet/>
      <dgm:spPr/>
      <dgm:t>
        <a:bodyPr/>
        <a:lstStyle/>
        <a:p>
          <a:endParaRPr lang="de-DE"/>
        </a:p>
      </dgm:t>
    </dgm:pt>
    <dgm:pt modelId="{D2910A3B-4BFD-4054-AB31-C6052C522039}" type="sibTrans" cxnId="{917616B1-7F74-4F4E-8706-B6E8D941C214}">
      <dgm:prSet/>
      <dgm:spPr/>
      <dgm:t>
        <a:bodyPr/>
        <a:lstStyle/>
        <a:p>
          <a:endParaRPr lang="de-DE"/>
        </a:p>
      </dgm:t>
    </dgm:pt>
    <dgm:pt modelId="{BF7C14ED-6FD1-4AAE-9316-BD8FD1CB0B82}">
      <dgm:prSet custT="1"/>
      <dgm:spPr/>
      <dgm:t>
        <a:bodyPr/>
        <a:lstStyle/>
        <a:p>
          <a:pPr>
            <a:lnSpc>
              <a:spcPct val="100000"/>
            </a:lnSpc>
          </a:pPr>
          <a:r>
            <a:rPr lang="fr-FR" sz="2000" dirty="0">
              <a:latin typeface="Arial" panose="020B0604020202020204" pitchFamily="34" charset="0"/>
              <a:cs typeface="Arial" panose="020B0604020202020204" pitchFamily="34" charset="0"/>
            </a:rPr>
            <a:t>La BSG est une approche qui utilise la politique budgétaire et les instruments de gestion des finances publiques pour promouvoir l'égalité des sexes et l’épanouissement des filles et des femmes (</a:t>
          </a:r>
          <a:r>
            <a:rPr lang="fr-FR" sz="2000" b="1" dirty="0">
              <a:latin typeface="Arial" panose="020B0604020202020204" pitchFamily="34" charset="0"/>
              <a:cs typeface="Arial" panose="020B0604020202020204" pitchFamily="34" charset="0"/>
            </a:rPr>
            <a:t>FMI-G7, 2017</a:t>
          </a:r>
          <a:r>
            <a:rPr lang="fr-FR" sz="2000" dirty="0">
              <a:latin typeface="Arial" panose="020B0604020202020204" pitchFamily="34" charset="0"/>
              <a:cs typeface="Arial" panose="020B0604020202020204" pitchFamily="34" charset="0"/>
            </a:rPr>
            <a:t>)</a:t>
          </a:r>
          <a:endParaRPr lang="de-DE" sz="2000" dirty="0">
            <a:latin typeface="Arial" panose="020B0604020202020204" pitchFamily="34" charset="0"/>
            <a:cs typeface="Arial" panose="020B0604020202020204" pitchFamily="34" charset="0"/>
          </a:endParaRPr>
        </a:p>
      </dgm:t>
    </dgm:pt>
    <dgm:pt modelId="{6FC02331-6B64-4DC6-B95A-E70ADCE46DF3}" type="parTrans" cxnId="{135FC00C-0678-4265-8C68-480738A077E3}">
      <dgm:prSet/>
      <dgm:spPr/>
      <dgm:t>
        <a:bodyPr/>
        <a:lstStyle/>
        <a:p>
          <a:endParaRPr lang="de-DE"/>
        </a:p>
      </dgm:t>
    </dgm:pt>
    <dgm:pt modelId="{A00D4791-EE38-49FA-B219-D616731A6504}" type="sibTrans" cxnId="{135FC00C-0678-4265-8C68-480738A077E3}">
      <dgm:prSet/>
      <dgm:spPr/>
      <dgm:t>
        <a:bodyPr/>
        <a:lstStyle/>
        <a:p>
          <a:endParaRPr lang="de-DE"/>
        </a:p>
      </dgm:t>
    </dgm:pt>
    <dgm:pt modelId="{50F453E3-566A-44DE-80BC-80DB55BA1691}">
      <dgm:prSet custT="1"/>
      <dgm:spPr/>
      <dgm:t>
        <a:bodyPr/>
        <a:lstStyle/>
        <a:p>
          <a:pPr>
            <a:lnSpc>
              <a:spcPct val="100000"/>
            </a:lnSpc>
          </a:pPr>
          <a:r>
            <a:rPr lang="fr-FR" sz="2000" dirty="0">
              <a:latin typeface="Arial" panose="020B0604020202020204" pitchFamily="34" charset="0"/>
              <a:cs typeface="Arial" panose="020B0604020202020204" pitchFamily="34" charset="0"/>
            </a:rPr>
            <a:t>La BSG cherche à intégrer une perspective de genre claire dans le contexte global du processus budgétaire au moyen de processus spéciaux et d'outils d'analyse en vue de promouvoir des politiques sensibles au genre (</a:t>
          </a:r>
          <a:r>
            <a:rPr lang="fr-FR" sz="2000" b="1" dirty="0">
              <a:latin typeface="Arial" panose="020B0604020202020204" pitchFamily="34" charset="0"/>
              <a:cs typeface="Arial" panose="020B0604020202020204" pitchFamily="34" charset="0"/>
            </a:rPr>
            <a:t>OCDE 2016</a:t>
          </a:r>
          <a:r>
            <a:rPr lang="fr-FR" sz="2000" dirty="0">
              <a:latin typeface="Arial" panose="020B0604020202020204" pitchFamily="34" charset="0"/>
              <a:cs typeface="Arial" panose="020B0604020202020204" pitchFamily="34" charset="0"/>
            </a:rPr>
            <a:t>)</a:t>
          </a:r>
          <a:endParaRPr lang="de-DE" sz="2400" dirty="0">
            <a:latin typeface="Arial" panose="020B0604020202020204" pitchFamily="34" charset="0"/>
            <a:cs typeface="Arial" panose="020B0604020202020204" pitchFamily="34" charset="0"/>
          </a:endParaRPr>
        </a:p>
      </dgm:t>
    </dgm:pt>
    <dgm:pt modelId="{72D516DA-ADF7-44E8-889B-4600131A9FDD}" type="parTrans" cxnId="{D3762447-0033-491B-9C09-237AE1DA67D1}">
      <dgm:prSet/>
      <dgm:spPr/>
      <dgm:t>
        <a:bodyPr/>
        <a:lstStyle/>
        <a:p>
          <a:endParaRPr lang="de-DE"/>
        </a:p>
      </dgm:t>
    </dgm:pt>
    <dgm:pt modelId="{A1BE57B2-D8C6-4ED9-83FA-EA0A60459817}" type="sibTrans" cxnId="{D3762447-0033-491B-9C09-237AE1DA67D1}">
      <dgm:prSet/>
      <dgm:spPr/>
      <dgm:t>
        <a:bodyPr/>
        <a:lstStyle/>
        <a:p>
          <a:endParaRPr lang="de-DE"/>
        </a:p>
      </dgm:t>
    </dgm:pt>
    <dgm:pt modelId="{85A2CBA8-3313-4505-BEC4-4C1290E15B9A}" type="pres">
      <dgm:prSet presAssocID="{DC689C3A-3FE7-481F-930C-DB6875378EB1}" presName="diagram" presStyleCnt="0">
        <dgm:presLayoutVars>
          <dgm:chMax val="1"/>
          <dgm:dir/>
          <dgm:animLvl val="ctr"/>
          <dgm:resizeHandles val="exact"/>
        </dgm:presLayoutVars>
      </dgm:prSet>
      <dgm:spPr/>
    </dgm:pt>
    <dgm:pt modelId="{7131B416-9469-4898-9AE0-6EA89D8E238F}" type="pres">
      <dgm:prSet presAssocID="{DC689C3A-3FE7-481F-930C-DB6875378EB1}" presName="matrix" presStyleCnt="0"/>
      <dgm:spPr/>
    </dgm:pt>
    <dgm:pt modelId="{1488E382-FB77-43B7-BD97-F2D24512FA45}" type="pres">
      <dgm:prSet presAssocID="{DC689C3A-3FE7-481F-930C-DB6875378EB1}" presName="tile1" presStyleLbl="node1" presStyleIdx="0" presStyleCnt="4" custScaleX="98466" custScaleY="156032" custLinFactNeighborX="-530" custLinFactNeighborY="-1817"/>
      <dgm:spPr/>
    </dgm:pt>
    <dgm:pt modelId="{4409BC36-4C91-4D4B-BBE1-A5A43E144B08}" type="pres">
      <dgm:prSet presAssocID="{DC689C3A-3FE7-481F-930C-DB6875378EB1}" presName="tile1text" presStyleLbl="node1" presStyleIdx="0" presStyleCnt="4">
        <dgm:presLayoutVars>
          <dgm:chMax val="0"/>
          <dgm:chPref val="0"/>
          <dgm:bulletEnabled val="1"/>
        </dgm:presLayoutVars>
      </dgm:prSet>
      <dgm:spPr/>
    </dgm:pt>
    <dgm:pt modelId="{0EEA003E-1604-48C6-A881-88B800E79161}" type="pres">
      <dgm:prSet presAssocID="{DC689C3A-3FE7-481F-930C-DB6875378EB1}" presName="tile2" presStyleLbl="node1" presStyleIdx="1" presStyleCnt="4" custScaleX="103357" custScaleY="151698" custLinFactNeighborX="436" custLinFactNeighborY="-4876"/>
      <dgm:spPr/>
    </dgm:pt>
    <dgm:pt modelId="{E3AEFE15-7D66-43F0-AFD0-C62032A19C22}" type="pres">
      <dgm:prSet presAssocID="{DC689C3A-3FE7-481F-930C-DB6875378EB1}" presName="tile2text" presStyleLbl="node1" presStyleIdx="1" presStyleCnt="4">
        <dgm:presLayoutVars>
          <dgm:chMax val="0"/>
          <dgm:chPref val="0"/>
          <dgm:bulletEnabled val="1"/>
        </dgm:presLayoutVars>
      </dgm:prSet>
      <dgm:spPr/>
    </dgm:pt>
    <dgm:pt modelId="{171D00C7-3F79-4EB4-9FA1-BBECF9DD5397}" type="pres">
      <dgm:prSet presAssocID="{DC689C3A-3FE7-481F-930C-DB6875378EB1}" presName="tile3" presStyleLbl="node1" presStyleIdx="2" presStyleCnt="4" custScaleX="97936" custScaleY="107854" custLinFactNeighborX="454" custLinFactNeighborY="-2721"/>
      <dgm:spPr/>
    </dgm:pt>
    <dgm:pt modelId="{7C938A9A-6E30-42E8-90AB-F1F8FB142623}" type="pres">
      <dgm:prSet presAssocID="{DC689C3A-3FE7-481F-930C-DB6875378EB1}" presName="tile3text" presStyleLbl="node1" presStyleIdx="2" presStyleCnt="4">
        <dgm:presLayoutVars>
          <dgm:chMax val="0"/>
          <dgm:chPref val="0"/>
          <dgm:bulletEnabled val="1"/>
        </dgm:presLayoutVars>
      </dgm:prSet>
      <dgm:spPr/>
    </dgm:pt>
    <dgm:pt modelId="{6DD46C40-8292-44A7-9D39-A52448233B23}" type="pres">
      <dgm:prSet presAssocID="{DC689C3A-3FE7-481F-930C-DB6875378EB1}" presName="tile4" presStyleLbl="node1" presStyleIdx="3" presStyleCnt="4" custScaleY="114478" custLinFactNeighborX="576" custLinFactNeighborY="-6033"/>
      <dgm:spPr/>
    </dgm:pt>
    <dgm:pt modelId="{E5061C50-B44D-4313-97D7-6C75A47F59D4}" type="pres">
      <dgm:prSet presAssocID="{DC689C3A-3FE7-481F-930C-DB6875378EB1}" presName="tile4text" presStyleLbl="node1" presStyleIdx="3" presStyleCnt="4">
        <dgm:presLayoutVars>
          <dgm:chMax val="0"/>
          <dgm:chPref val="0"/>
          <dgm:bulletEnabled val="1"/>
        </dgm:presLayoutVars>
      </dgm:prSet>
      <dgm:spPr/>
    </dgm:pt>
    <dgm:pt modelId="{657D2899-BE40-4D9C-ABA3-7DFA5E7BE378}" type="pres">
      <dgm:prSet presAssocID="{DC689C3A-3FE7-481F-930C-DB6875378EB1}" presName="centerTile" presStyleLbl="fgShp" presStyleIdx="0" presStyleCnt="1" custScaleX="128422" custScaleY="54965" custLinFactNeighborX="1133" custLinFactNeighborY="-1905">
        <dgm:presLayoutVars>
          <dgm:chMax val="0"/>
          <dgm:chPref val="0"/>
        </dgm:presLayoutVars>
      </dgm:prSet>
      <dgm:spPr/>
    </dgm:pt>
  </dgm:ptLst>
  <dgm:cxnLst>
    <dgm:cxn modelId="{E1314D02-B7E8-48AC-BA69-A5A6735CFF29}" type="presOf" srcId="{50F453E3-566A-44DE-80BC-80DB55BA1691}" destId="{6DD46C40-8292-44A7-9D39-A52448233B23}" srcOrd="0" destOrd="0" presId="urn:microsoft.com/office/officeart/2005/8/layout/matrix1"/>
    <dgm:cxn modelId="{135FC00C-0678-4265-8C68-480738A077E3}" srcId="{1582B15D-AD4B-4241-A8C4-FBE660858001}" destId="{BF7C14ED-6FD1-4AAE-9316-BD8FD1CB0B82}" srcOrd="2" destOrd="0" parTransId="{6FC02331-6B64-4DC6-B95A-E70ADCE46DF3}" sibTransId="{A00D4791-EE38-49FA-B219-D616731A6504}"/>
    <dgm:cxn modelId="{7AC5C226-CC00-4594-9F9F-F10F126AF43A}" type="presOf" srcId="{2CE48A02-8CB8-4E46-B630-C601A19830CC}" destId="{4409BC36-4C91-4D4B-BBE1-A5A43E144B08}" srcOrd="1" destOrd="0" presId="urn:microsoft.com/office/officeart/2005/8/layout/matrix1"/>
    <dgm:cxn modelId="{4F81AA2A-D3BA-4346-AD40-BFE2A2A1DBFC}" srcId="{DC689C3A-3FE7-481F-930C-DB6875378EB1}" destId="{1582B15D-AD4B-4241-A8C4-FBE660858001}" srcOrd="0" destOrd="0" parTransId="{37C60AB7-CBEA-404C-ABBB-473C7B81A6BE}" sibTransId="{2B4C7745-54C7-4C99-8E7C-488A8A35509E}"/>
    <dgm:cxn modelId="{D3762447-0033-491B-9C09-237AE1DA67D1}" srcId="{1582B15D-AD4B-4241-A8C4-FBE660858001}" destId="{50F453E3-566A-44DE-80BC-80DB55BA1691}" srcOrd="3" destOrd="0" parTransId="{72D516DA-ADF7-44E8-889B-4600131A9FDD}" sibTransId="{A1BE57B2-D8C6-4ED9-83FA-EA0A60459817}"/>
    <dgm:cxn modelId="{80E0738A-1848-4E44-AE6F-8AB010AA39A5}" type="presOf" srcId="{2CE48A02-8CB8-4E46-B630-C601A19830CC}" destId="{1488E382-FB77-43B7-BD97-F2D24512FA45}" srcOrd="0" destOrd="0" presId="urn:microsoft.com/office/officeart/2005/8/layout/matrix1"/>
    <dgm:cxn modelId="{1408238B-0A3C-4987-A68B-88DD45AC13FC}" type="presOf" srcId="{DC689C3A-3FE7-481F-930C-DB6875378EB1}" destId="{85A2CBA8-3313-4505-BEC4-4C1290E15B9A}" srcOrd="0" destOrd="0" presId="urn:microsoft.com/office/officeart/2005/8/layout/matrix1"/>
    <dgm:cxn modelId="{18E15F93-8C8E-4EED-B38D-8C3E605BD345}" type="presOf" srcId="{06E945BD-6441-4FE9-8289-E708ACE2DD7C}" destId="{0EEA003E-1604-48C6-A881-88B800E79161}" srcOrd="0" destOrd="0" presId="urn:microsoft.com/office/officeart/2005/8/layout/matrix1"/>
    <dgm:cxn modelId="{917616B1-7F74-4F4E-8706-B6E8D941C214}" srcId="{1582B15D-AD4B-4241-A8C4-FBE660858001}" destId="{06E945BD-6441-4FE9-8289-E708ACE2DD7C}" srcOrd="1" destOrd="0" parTransId="{5A143254-65E4-4A84-AAE1-C3BA0823CEBF}" sibTransId="{D2910A3B-4BFD-4054-AB31-C6052C522039}"/>
    <dgm:cxn modelId="{60BBD4B9-C8EE-4D34-BE5B-E8A4A795FBC5}" type="presOf" srcId="{BF7C14ED-6FD1-4AAE-9316-BD8FD1CB0B82}" destId="{7C938A9A-6E30-42E8-90AB-F1F8FB142623}" srcOrd="1" destOrd="0" presId="urn:microsoft.com/office/officeart/2005/8/layout/matrix1"/>
    <dgm:cxn modelId="{3FD089BD-8F9A-43C3-8962-DBA43D87D1C4}" type="presOf" srcId="{50F453E3-566A-44DE-80BC-80DB55BA1691}" destId="{E5061C50-B44D-4313-97D7-6C75A47F59D4}" srcOrd="1" destOrd="0" presId="urn:microsoft.com/office/officeart/2005/8/layout/matrix1"/>
    <dgm:cxn modelId="{6EDCCCC9-65B7-4568-A893-09ACF5E3A9A1}" type="presOf" srcId="{1582B15D-AD4B-4241-A8C4-FBE660858001}" destId="{657D2899-BE40-4D9C-ABA3-7DFA5E7BE378}" srcOrd="0" destOrd="0" presId="urn:microsoft.com/office/officeart/2005/8/layout/matrix1"/>
    <dgm:cxn modelId="{D3A0E3CC-B53D-4704-A1BE-56AFDC355106}" type="presOf" srcId="{06E945BD-6441-4FE9-8289-E708ACE2DD7C}" destId="{E3AEFE15-7D66-43F0-AFD0-C62032A19C22}" srcOrd="1" destOrd="0" presId="urn:microsoft.com/office/officeart/2005/8/layout/matrix1"/>
    <dgm:cxn modelId="{B7163CCD-E174-4361-93B1-0C16A02781C1}" type="presOf" srcId="{BF7C14ED-6FD1-4AAE-9316-BD8FD1CB0B82}" destId="{171D00C7-3F79-4EB4-9FA1-BBECF9DD5397}" srcOrd="0" destOrd="0" presId="urn:microsoft.com/office/officeart/2005/8/layout/matrix1"/>
    <dgm:cxn modelId="{B344BADC-996B-489E-800F-00572028ED48}" srcId="{1582B15D-AD4B-4241-A8C4-FBE660858001}" destId="{2CE48A02-8CB8-4E46-B630-C601A19830CC}" srcOrd="0" destOrd="0" parTransId="{A76C105E-8814-4931-94F9-929E17A5E0CD}" sibTransId="{348D79F9-C694-4D0C-86A0-D13310489241}"/>
    <dgm:cxn modelId="{8FF97344-AEDD-4BCD-A21F-C0B0BAB49443}" type="presParOf" srcId="{85A2CBA8-3313-4505-BEC4-4C1290E15B9A}" destId="{7131B416-9469-4898-9AE0-6EA89D8E238F}" srcOrd="0" destOrd="0" presId="urn:microsoft.com/office/officeart/2005/8/layout/matrix1"/>
    <dgm:cxn modelId="{196A4EB8-7EBF-4851-AAD0-C4B87FD30595}" type="presParOf" srcId="{7131B416-9469-4898-9AE0-6EA89D8E238F}" destId="{1488E382-FB77-43B7-BD97-F2D24512FA45}" srcOrd="0" destOrd="0" presId="urn:microsoft.com/office/officeart/2005/8/layout/matrix1"/>
    <dgm:cxn modelId="{E08830AD-61C2-4425-8994-AF0F340BF49A}" type="presParOf" srcId="{7131B416-9469-4898-9AE0-6EA89D8E238F}" destId="{4409BC36-4C91-4D4B-BBE1-A5A43E144B08}" srcOrd="1" destOrd="0" presId="urn:microsoft.com/office/officeart/2005/8/layout/matrix1"/>
    <dgm:cxn modelId="{DC6CD919-EDF7-4A68-A70F-0E47BFCBE6EC}" type="presParOf" srcId="{7131B416-9469-4898-9AE0-6EA89D8E238F}" destId="{0EEA003E-1604-48C6-A881-88B800E79161}" srcOrd="2" destOrd="0" presId="urn:microsoft.com/office/officeart/2005/8/layout/matrix1"/>
    <dgm:cxn modelId="{53B8CDA3-CFC9-4E7A-A48B-3284ABF3CBC1}" type="presParOf" srcId="{7131B416-9469-4898-9AE0-6EA89D8E238F}" destId="{E3AEFE15-7D66-43F0-AFD0-C62032A19C22}" srcOrd="3" destOrd="0" presId="urn:microsoft.com/office/officeart/2005/8/layout/matrix1"/>
    <dgm:cxn modelId="{A9BB72DD-973E-4CA1-97B2-13C4D07CFD9F}" type="presParOf" srcId="{7131B416-9469-4898-9AE0-6EA89D8E238F}" destId="{171D00C7-3F79-4EB4-9FA1-BBECF9DD5397}" srcOrd="4" destOrd="0" presId="urn:microsoft.com/office/officeart/2005/8/layout/matrix1"/>
    <dgm:cxn modelId="{D66BC512-259C-4967-8DAA-63B8421E68D9}" type="presParOf" srcId="{7131B416-9469-4898-9AE0-6EA89D8E238F}" destId="{7C938A9A-6E30-42E8-90AB-F1F8FB142623}" srcOrd="5" destOrd="0" presId="urn:microsoft.com/office/officeart/2005/8/layout/matrix1"/>
    <dgm:cxn modelId="{94832AA7-18D9-4150-8588-038F06DDC6DB}" type="presParOf" srcId="{7131B416-9469-4898-9AE0-6EA89D8E238F}" destId="{6DD46C40-8292-44A7-9D39-A52448233B23}" srcOrd="6" destOrd="0" presId="urn:microsoft.com/office/officeart/2005/8/layout/matrix1"/>
    <dgm:cxn modelId="{3DB8A97D-7DA0-42ED-8BB6-16910A3B12F7}" type="presParOf" srcId="{7131B416-9469-4898-9AE0-6EA89D8E238F}" destId="{E5061C50-B44D-4313-97D7-6C75A47F59D4}" srcOrd="7" destOrd="0" presId="urn:microsoft.com/office/officeart/2005/8/layout/matrix1"/>
    <dgm:cxn modelId="{DAF1538C-F806-4CC7-914A-EC2861CD5A79}" type="presParOf" srcId="{85A2CBA8-3313-4505-BEC4-4C1290E15B9A}" destId="{657D2899-BE40-4D9C-ABA3-7DFA5E7BE37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689C3A-3FE7-481F-930C-DB6875378EB1}" type="doc">
      <dgm:prSet loTypeId="urn:microsoft.com/office/officeart/2005/8/layout/matrix1" loCatId="matrix" qsTypeId="urn:microsoft.com/office/officeart/2005/8/quickstyle/simple1" qsCatId="simple" csTypeId="urn:microsoft.com/office/officeart/2005/8/colors/accent1_1" csCatId="accent1" phldr="1"/>
      <dgm:spPr/>
      <dgm:t>
        <a:bodyPr/>
        <a:lstStyle/>
        <a:p>
          <a:endParaRPr lang="fr-FR"/>
        </a:p>
      </dgm:t>
    </dgm:pt>
    <dgm:pt modelId="{1582B15D-AD4B-4241-A8C4-FBE660858001}">
      <dgm:prSet phldrT="[Texte]" custT="1"/>
      <dgm:spPr/>
      <dgm:t>
        <a:bodyPr/>
        <a:lstStyle/>
        <a:p>
          <a:r>
            <a:rPr lang="fr-FR" sz="2800" b="1" dirty="0">
              <a:latin typeface="Arial" panose="020B0604020202020204" pitchFamily="34" charset="0"/>
              <a:cs typeface="Arial" panose="020B0604020202020204" pitchFamily="34" charset="0"/>
            </a:rPr>
            <a:t>Au plan international</a:t>
          </a:r>
        </a:p>
      </dgm:t>
    </dgm:pt>
    <dgm:pt modelId="{37C60AB7-CBEA-404C-ABBB-473C7B81A6BE}" type="parTrans" cxnId="{4F81AA2A-D3BA-4346-AD40-BFE2A2A1DBFC}">
      <dgm:prSet/>
      <dgm:spPr/>
      <dgm:t>
        <a:bodyPr/>
        <a:lstStyle/>
        <a:p>
          <a:endParaRPr lang="fr-FR" sz="1600"/>
        </a:p>
      </dgm:t>
    </dgm:pt>
    <dgm:pt modelId="{2B4C7745-54C7-4C99-8E7C-488A8A35509E}" type="sibTrans" cxnId="{4F81AA2A-D3BA-4346-AD40-BFE2A2A1DBFC}">
      <dgm:prSet/>
      <dgm:spPr/>
      <dgm:t>
        <a:bodyPr/>
        <a:lstStyle/>
        <a:p>
          <a:endParaRPr lang="fr-FR" sz="1600"/>
        </a:p>
      </dgm:t>
    </dgm:pt>
    <dgm:pt modelId="{2CE48A02-8CB8-4E46-B630-C601A19830CC}">
      <dgm:prSet phldrT="[Texte]" custT="1"/>
      <dgm:spPr/>
      <dgm:t>
        <a:bodyPr/>
        <a:lstStyle/>
        <a:p>
          <a:pPr>
            <a:lnSpc>
              <a:spcPct val="90000"/>
            </a:lnSpc>
            <a:spcAft>
              <a:spcPts val="0"/>
            </a:spcAft>
          </a:pPr>
          <a:endParaRPr lang="fr-FR" sz="1600" b="1" dirty="0">
            <a:latin typeface="Arial" panose="020B0604020202020204" pitchFamily="34" charset="0"/>
            <a:cs typeface="Arial" panose="020B0604020202020204" pitchFamily="34" charset="0"/>
          </a:endParaRPr>
        </a:p>
        <a:p>
          <a:pPr>
            <a:lnSpc>
              <a:spcPct val="100000"/>
            </a:lnSpc>
            <a:spcAft>
              <a:spcPts val="0"/>
            </a:spcAft>
          </a:pPr>
          <a:endParaRPr lang="fr-FR" sz="1600" b="1" dirty="0">
            <a:latin typeface="Arial" panose="020B0604020202020204" pitchFamily="34" charset="0"/>
            <a:cs typeface="Arial" panose="020B0604020202020204" pitchFamily="34" charset="0"/>
          </a:endParaRPr>
        </a:p>
        <a:p>
          <a:pPr>
            <a:lnSpc>
              <a:spcPct val="100000"/>
            </a:lnSpc>
            <a:spcAft>
              <a:spcPts val="0"/>
            </a:spcAft>
          </a:pPr>
          <a:r>
            <a:rPr lang="fr-FR" sz="1600" b="1" dirty="0">
              <a:latin typeface="Arial" panose="020B0604020202020204" pitchFamily="34" charset="0"/>
              <a:cs typeface="Arial" panose="020B0604020202020204" pitchFamily="34" charset="0"/>
            </a:rPr>
            <a:t>Convention sur l’Elimination de toutes les formes de discrimination à l’égard des femmes (CEDEF)</a:t>
          </a:r>
          <a:r>
            <a:rPr lang="fr-FR" sz="1600" dirty="0">
              <a:latin typeface="Arial" panose="020B0604020202020204" pitchFamily="34" charset="0"/>
              <a:cs typeface="Arial" panose="020B0604020202020204" pitchFamily="34" charset="0"/>
            </a:rPr>
            <a:t> adoptée le 18 décembre 1979 par l’Assemblée Générale des Nations Unies, ratifiée sans réserve par le Bénin en mars 1992</a:t>
          </a:r>
          <a:endParaRPr lang="fr-FR" sz="1600" dirty="0"/>
        </a:p>
      </dgm:t>
    </dgm:pt>
    <dgm:pt modelId="{A76C105E-8814-4931-94F9-929E17A5E0CD}" type="parTrans" cxnId="{B344BADC-996B-489E-800F-00572028ED48}">
      <dgm:prSet/>
      <dgm:spPr/>
      <dgm:t>
        <a:bodyPr/>
        <a:lstStyle/>
        <a:p>
          <a:endParaRPr lang="fr-FR" sz="1600"/>
        </a:p>
      </dgm:t>
    </dgm:pt>
    <dgm:pt modelId="{348D79F9-C694-4D0C-86A0-D13310489241}" type="sibTrans" cxnId="{B344BADC-996B-489E-800F-00572028ED48}">
      <dgm:prSet/>
      <dgm:spPr/>
      <dgm:t>
        <a:bodyPr/>
        <a:lstStyle/>
        <a:p>
          <a:endParaRPr lang="fr-FR" sz="1600"/>
        </a:p>
      </dgm:t>
    </dgm:pt>
    <dgm:pt modelId="{22692684-B88D-47F2-B102-B9DFE323E8BE}">
      <dgm:prSet phldrT="[Texte]" custT="1"/>
      <dgm:spPr/>
      <dgm:t>
        <a:bodyPr/>
        <a:lstStyle/>
        <a:p>
          <a:pPr>
            <a:lnSpc>
              <a:spcPct val="90000"/>
            </a:lnSpc>
          </a:pPr>
          <a:endParaRPr lang="fr-FR" sz="1800" b="1" dirty="0">
            <a:latin typeface="Arial" panose="020B0604020202020204" pitchFamily="34" charset="0"/>
            <a:cs typeface="Arial" panose="020B0604020202020204" pitchFamily="34" charset="0"/>
          </a:endParaRPr>
        </a:p>
        <a:p>
          <a:pPr>
            <a:lnSpc>
              <a:spcPct val="100000"/>
            </a:lnSpc>
          </a:pPr>
          <a:r>
            <a:rPr lang="fr-FR" sz="1800" b="1" dirty="0">
              <a:latin typeface="Arial" panose="020B0604020202020204" pitchFamily="34" charset="0"/>
              <a:cs typeface="Arial" panose="020B0604020202020204" pitchFamily="34" charset="0"/>
            </a:rPr>
            <a:t>Conférence, de Pékin 1995</a:t>
          </a:r>
          <a:r>
            <a:rPr lang="fr-FR" sz="1800" dirty="0">
              <a:latin typeface="Arial" panose="020B0604020202020204" pitchFamily="34" charset="0"/>
              <a:cs typeface="Arial" panose="020B0604020202020204" pitchFamily="34" charset="0"/>
            </a:rPr>
            <a:t> puis celle de New York en juin 2000 pour l’évaluation du Plan d’Actions de Beijing qui traduisent l’engagement international à l’intégration du genre dans les politiques économiques et sociales de développement</a:t>
          </a:r>
          <a:endParaRPr lang="fr-FR" sz="1800" dirty="0"/>
        </a:p>
      </dgm:t>
    </dgm:pt>
    <dgm:pt modelId="{88D04C1C-6AB5-4669-AB2B-10DA824A58D9}" type="parTrans" cxnId="{A4BF79C3-E4DA-4B95-A8A1-6BAFA5E5846A}">
      <dgm:prSet/>
      <dgm:spPr/>
      <dgm:t>
        <a:bodyPr/>
        <a:lstStyle/>
        <a:p>
          <a:endParaRPr lang="fr-FR" sz="1600"/>
        </a:p>
      </dgm:t>
    </dgm:pt>
    <dgm:pt modelId="{D573F96A-C238-48B0-80F9-2E74349BA326}" type="sibTrans" cxnId="{A4BF79C3-E4DA-4B95-A8A1-6BAFA5E5846A}">
      <dgm:prSet/>
      <dgm:spPr/>
      <dgm:t>
        <a:bodyPr/>
        <a:lstStyle/>
        <a:p>
          <a:endParaRPr lang="fr-FR" sz="1600"/>
        </a:p>
      </dgm:t>
    </dgm:pt>
    <dgm:pt modelId="{66B8F920-D2DE-4090-8AA0-F98414DB4388}">
      <dgm:prSet phldrT="[Texte]" custT="1"/>
      <dgm:spPr/>
      <dgm:t>
        <a:bodyPr/>
        <a:lstStyle/>
        <a:p>
          <a:pPr algn="ctr">
            <a:lnSpc>
              <a:spcPct val="100000"/>
            </a:lnSpc>
            <a:spcAft>
              <a:spcPts val="0"/>
            </a:spcAft>
          </a:pPr>
          <a:r>
            <a:rPr lang="fr-FR" sz="1800" b="1" dirty="0">
              <a:latin typeface="Arial" panose="020B0604020202020204" pitchFamily="34" charset="0"/>
              <a:cs typeface="Arial" panose="020B0604020202020204" pitchFamily="34" charset="0"/>
            </a:rPr>
            <a:t>ODD 5</a:t>
          </a:r>
          <a:r>
            <a:rPr lang="fr-FR" sz="1800" dirty="0">
              <a:latin typeface="Arial" panose="020B0604020202020204" pitchFamily="34" charset="0"/>
              <a:cs typeface="Arial" panose="020B0604020202020204" pitchFamily="34" charset="0"/>
            </a:rPr>
            <a:t> axé sur l’égalité entre les sexes et l’autonomisation des femmes pour lequel il est souhaité de voir les Etats favoriser l’effectivité de la transversalité de la prise en compte des questions de genre à tous les niveaux des politiques publiques</a:t>
          </a:r>
          <a:endParaRPr lang="fr-FR" sz="1800" dirty="0"/>
        </a:p>
      </dgm:t>
    </dgm:pt>
    <dgm:pt modelId="{7A51CDB9-2AAC-44B4-9670-7A064ED434AA}" type="parTrans" cxnId="{91202146-DC4D-469A-9E25-0EFA629BB799}">
      <dgm:prSet/>
      <dgm:spPr/>
      <dgm:t>
        <a:bodyPr/>
        <a:lstStyle/>
        <a:p>
          <a:endParaRPr lang="fr-FR" sz="1600"/>
        </a:p>
      </dgm:t>
    </dgm:pt>
    <dgm:pt modelId="{63F32208-69C3-45F0-B129-7AA6D0505137}" type="sibTrans" cxnId="{91202146-DC4D-469A-9E25-0EFA629BB799}">
      <dgm:prSet/>
      <dgm:spPr/>
      <dgm:t>
        <a:bodyPr/>
        <a:lstStyle/>
        <a:p>
          <a:endParaRPr lang="fr-FR" sz="1600"/>
        </a:p>
      </dgm:t>
    </dgm:pt>
    <dgm:pt modelId="{6BFF7011-CD0E-4D55-8FF5-B2C5D19A5B96}">
      <dgm:prSet phldrT="[Texte]" custT="1"/>
      <dgm:spPr/>
      <dgm:t>
        <a:bodyPr/>
        <a:lstStyle/>
        <a:p>
          <a:pPr>
            <a:lnSpc>
              <a:spcPct val="100000"/>
            </a:lnSpc>
            <a:spcAft>
              <a:spcPts val="0"/>
            </a:spcAft>
          </a:pPr>
          <a:r>
            <a:rPr lang="fr-FR" sz="1800" b="0" i="0" dirty="0">
              <a:latin typeface="Arial" panose="020B0604020202020204" pitchFamily="34" charset="0"/>
              <a:cs typeface="Arial" panose="020B0604020202020204" pitchFamily="34" charset="0"/>
            </a:rPr>
            <a:t>Les Nations unies (ONU Femmes) soutiennent depuis 1997 des programmes d’appui à la budgétisation sensible au genre, en partenariat notamment avec la Commission Européenne, le Secrétariat du Commonwealth, l’Institut international de recherche sur le développement (IDRI)</a:t>
          </a:r>
          <a:endParaRPr lang="fr-FR" sz="1800" dirty="0">
            <a:latin typeface="Arial" panose="020B0604020202020204" pitchFamily="34" charset="0"/>
            <a:cs typeface="Arial" panose="020B0604020202020204" pitchFamily="34" charset="0"/>
          </a:endParaRPr>
        </a:p>
      </dgm:t>
    </dgm:pt>
    <dgm:pt modelId="{D18BA73F-847F-4653-9395-460A3E63DE6C}" type="sibTrans" cxnId="{81C55A3F-B6A2-4399-B1D7-FD4745DD5681}">
      <dgm:prSet/>
      <dgm:spPr/>
      <dgm:t>
        <a:bodyPr/>
        <a:lstStyle/>
        <a:p>
          <a:endParaRPr lang="fr-FR" sz="1600"/>
        </a:p>
      </dgm:t>
    </dgm:pt>
    <dgm:pt modelId="{81B2C852-6009-4E1D-B7E4-A9595AD8585F}" type="parTrans" cxnId="{81C55A3F-B6A2-4399-B1D7-FD4745DD5681}">
      <dgm:prSet/>
      <dgm:spPr/>
      <dgm:t>
        <a:bodyPr/>
        <a:lstStyle/>
        <a:p>
          <a:endParaRPr lang="fr-FR" sz="1600"/>
        </a:p>
      </dgm:t>
    </dgm:pt>
    <dgm:pt modelId="{85A2CBA8-3313-4505-BEC4-4C1290E15B9A}" type="pres">
      <dgm:prSet presAssocID="{DC689C3A-3FE7-481F-930C-DB6875378EB1}" presName="diagram" presStyleCnt="0">
        <dgm:presLayoutVars>
          <dgm:chMax val="1"/>
          <dgm:dir/>
          <dgm:animLvl val="ctr"/>
          <dgm:resizeHandles val="exact"/>
        </dgm:presLayoutVars>
      </dgm:prSet>
      <dgm:spPr/>
    </dgm:pt>
    <dgm:pt modelId="{7131B416-9469-4898-9AE0-6EA89D8E238F}" type="pres">
      <dgm:prSet presAssocID="{DC689C3A-3FE7-481F-930C-DB6875378EB1}" presName="matrix" presStyleCnt="0"/>
      <dgm:spPr/>
    </dgm:pt>
    <dgm:pt modelId="{1488E382-FB77-43B7-BD97-F2D24512FA45}" type="pres">
      <dgm:prSet presAssocID="{DC689C3A-3FE7-481F-930C-DB6875378EB1}" presName="tile1" presStyleLbl="node1" presStyleIdx="0" presStyleCnt="4" custLinFactNeighborX="-1070" custLinFactNeighborY="-682"/>
      <dgm:spPr/>
    </dgm:pt>
    <dgm:pt modelId="{4409BC36-4C91-4D4B-BBE1-A5A43E144B08}" type="pres">
      <dgm:prSet presAssocID="{DC689C3A-3FE7-481F-930C-DB6875378EB1}" presName="tile1text" presStyleLbl="node1" presStyleIdx="0" presStyleCnt="4">
        <dgm:presLayoutVars>
          <dgm:chMax val="0"/>
          <dgm:chPref val="0"/>
          <dgm:bulletEnabled val="1"/>
        </dgm:presLayoutVars>
      </dgm:prSet>
      <dgm:spPr/>
    </dgm:pt>
    <dgm:pt modelId="{0EEA003E-1604-48C6-A881-88B800E79161}" type="pres">
      <dgm:prSet presAssocID="{DC689C3A-3FE7-481F-930C-DB6875378EB1}" presName="tile2" presStyleLbl="node1" presStyleIdx="1" presStyleCnt="4" custScaleX="103357" custLinFactNeighborX="321"/>
      <dgm:spPr/>
    </dgm:pt>
    <dgm:pt modelId="{E3AEFE15-7D66-43F0-AFD0-C62032A19C22}" type="pres">
      <dgm:prSet presAssocID="{DC689C3A-3FE7-481F-930C-DB6875378EB1}" presName="tile2text" presStyleLbl="node1" presStyleIdx="1" presStyleCnt="4">
        <dgm:presLayoutVars>
          <dgm:chMax val="0"/>
          <dgm:chPref val="0"/>
          <dgm:bulletEnabled val="1"/>
        </dgm:presLayoutVars>
      </dgm:prSet>
      <dgm:spPr/>
    </dgm:pt>
    <dgm:pt modelId="{171D00C7-3F79-4EB4-9FA1-BBECF9DD5397}" type="pres">
      <dgm:prSet presAssocID="{DC689C3A-3FE7-481F-930C-DB6875378EB1}" presName="tile3" presStyleLbl="node1" presStyleIdx="2" presStyleCnt="4" custScaleX="99347" custScaleY="115074" custLinFactNeighborX="-928" custLinFactNeighborY="-3746"/>
      <dgm:spPr/>
    </dgm:pt>
    <dgm:pt modelId="{7C938A9A-6E30-42E8-90AB-F1F8FB142623}" type="pres">
      <dgm:prSet presAssocID="{DC689C3A-3FE7-481F-930C-DB6875378EB1}" presName="tile3text" presStyleLbl="node1" presStyleIdx="2" presStyleCnt="4">
        <dgm:presLayoutVars>
          <dgm:chMax val="0"/>
          <dgm:chPref val="0"/>
          <dgm:bulletEnabled val="1"/>
        </dgm:presLayoutVars>
      </dgm:prSet>
      <dgm:spPr/>
    </dgm:pt>
    <dgm:pt modelId="{6DD46C40-8292-44A7-9D39-A52448233B23}" type="pres">
      <dgm:prSet presAssocID="{DC689C3A-3FE7-481F-930C-DB6875378EB1}" presName="tile4" presStyleLbl="node1" presStyleIdx="3" presStyleCnt="4" custScaleX="102980" custScaleY="114078" custLinFactNeighborX="1574" custLinFactNeighborY="-2905"/>
      <dgm:spPr/>
    </dgm:pt>
    <dgm:pt modelId="{E5061C50-B44D-4313-97D7-6C75A47F59D4}" type="pres">
      <dgm:prSet presAssocID="{DC689C3A-3FE7-481F-930C-DB6875378EB1}" presName="tile4text" presStyleLbl="node1" presStyleIdx="3" presStyleCnt="4">
        <dgm:presLayoutVars>
          <dgm:chMax val="0"/>
          <dgm:chPref val="0"/>
          <dgm:bulletEnabled val="1"/>
        </dgm:presLayoutVars>
      </dgm:prSet>
      <dgm:spPr/>
    </dgm:pt>
    <dgm:pt modelId="{657D2899-BE40-4D9C-ABA3-7DFA5E7BE378}" type="pres">
      <dgm:prSet presAssocID="{DC689C3A-3FE7-481F-930C-DB6875378EB1}" presName="centerTile" presStyleLbl="fgShp" presStyleIdx="0" presStyleCnt="1" custScaleX="132432" custScaleY="54965" custLinFactNeighborX="16099" custLinFactNeighborY="-14659">
        <dgm:presLayoutVars>
          <dgm:chMax val="0"/>
          <dgm:chPref val="0"/>
        </dgm:presLayoutVars>
      </dgm:prSet>
      <dgm:spPr/>
    </dgm:pt>
  </dgm:ptLst>
  <dgm:cxnLst>
    <dgm:cxn modelId="{95041110-18AD-4C97-80FE-F0ED526E28EA}" type="presOf" srcId="{66B8F920-D2DE-4090-8AA0-F98414DB4388}" destId="{7C938A9A-6E30-42E8-90AB-F1F8FB142623}" srcOrd="1" destOrd="0" presId="urn:microsoft.com/office/officeart/2005/8/layout/matrix1"/>
    <dgm:cxn modelId="{8DA85423-B255-41BB-9D2D-335CC3175398}" type="presOf" srcId="{6BFF7011-CD0E-4D55-8FF5-B2C5D19A5B96}" destId="{6DD46C40-8292-44A7-9D39-A52448233B23}" srcOrd="0" destOrd="0" presId="urn:microsoft.com/office/officeart/2005/8/layout/matrix1"/>
    <dgm:cxn modelId="{7AC5C226-CC00-4594-9F9F-F10F126AF43A}" type="presOf" srcId="{2CE48A02-8CB8-4E46-B630-C601A19830CC}" destId="{4409BC36-4C91-4D4B-BBE1-A5A43E144B08}" srcOrd="1" destOrd="0" presId="urn:microsoft.com/office/officeart/2005/8/layout/matrix1"/>
    <dgm:cxn modelId="{4F81AA2A-D3BA-4346-AD40-BFE2A2A1DBFC}" srcId="{DC689C3A-3FE7-481F-930C-DB6875378EB1}" destId="{1582B15D-AD4B-4241-A8C4-FBE660858001}" srcOrd="0" destOrd="0" parTransId="{37C60AB7-CBEA-404C-ABBB-473C7B81A6BE}" sibTransId="{2B4C7745-54C7-4C99-8E7C-488A8A35509E}"/>
    <dgm:cxn modelId="{81C55A3F-B6A2-4399-B1D7-FD4745DD5681}" srcId="{1582B15D-AD4B-4241-A8C4-FBE660858001}" destId="{6BFF7011-CD0E-4D55-8FF5-B2C5D19A5B96}" srcOrd="3" destOrd="0" parTransId="{81B2C852-6009-4E1D-B7E4-A9595AD8585F}" sibTransId="{D18BA73F-847F-4653-9395-460A3E63DE6C}"/>
    <dgm:cxn modelId="{91202146-DC4D-469A-9E25-0EFA629BB799}" srcId="{1582B15D-AD4B-4241-A8C4-FBE660858001}" destId="{66B8F920-D2DE-4090-8AA0-F98414DB4388}" srcOrd="2" destOrd="0" parTransId="{7A51CDB9-2AAC-44B4-9670-7A064ED434AA}" sibTransId="{63F32208-69C3-45F0-B129-7AA6D0505137}"/>
    <dgm:cxn modelId="{13DF0369-B3B2-43AA-B72F-1327BFF12BDA}" type="presOf" srcId="{22692684-B88D-47F2-B102-B9DFE323E8BE}" destId="{E3AEFE15-7D66-43F0-AFD0-C62032A19C22}" srcOrd="1" destOrd="0" presId="urn:microsoft.com/office/officeart/2005/8/layout/matrix1"/>
    <dgm:cxn modelId="{80E0738A-1848-4E44-AE6F-8AB010AA39A5}" type="presOf" srcId="{2CE48A02-8CB8-4E46-B630-C601A19830CC}" destId="{1488E382-FB77-43B7-BD97-F2D24512FA45}" srcOrd="0" destOrd="0" presId="urn:microsoft.com/office/officeart/2005/8/layout/matrix1"/>
    <dgm:cxn modelId="{1408238B-0A3C-4987-A68B-88DD45AC13FC}" type="presOf" srcId="{DC689C3A-3FE7-481F-930C-DB6875378EB1}" destId="{85A2CBA8-3313-4505-BEC4-4C1290E15B9A}" srcOrd="0" destOrd="0" presId="urn:microsoft.com/office/officeart/2005/8/layout/matrix1"/>
    <dgm:cxn modelId="{723940A7-A564-4905-B961-CC53822F5E89}" type="presOf" srcId="{6BFF7011-CD0E-4D55-8FF5-B2C5D19A5B96}" destId="{E5061C50-B44D-4313-97D7-6C75A47F59D4}" srcOrd="1" destOrd="0" presId="urn:microsoft.com/office/officeart/2005/8/layout/matrix1"/>
    <dgm:cxn modelId="{29AA3EB4-CAAA-4F67-88FA-5461258DECE2}" type="presOf" srcId="{22692684-B88D-47F2-B102-B9DFE323E8BE}" destId="{0EEA003E-1604-48C6-A881-88B800E79161}" srcOrd="0" destOrd="0" presId="urn:microsoft.com/office/officeart/2005/8/layout/matrix1"/>
    <dgm:cxn modelId="{A4BF79C3-E4DA-4B95-A8A1-6BAFA5E5846A}" srcId="{1582B15D-AD4B-4241-A8C4-FBE660858001}" destId="{22692684-B88D-47F2-B102-B9DFE323E8BE}" srcOrd="1" destOrd="0" parTransId="{88D04C1C-6AB5-4669-AB2B-10DA824A58D9}" sibTransId="{D573F96A-C238-48B0-80F9-2E74349BA326}"/>
    <dgm:cxn modelId="{D81F0AC8-E22E-4D4E-B879-B772A484B8D6}" type="presOf" srcId="{66B8F920-D2DE-4090-8AA0-F98414DB4388}" destId="{171D00C7-3F79-4EB4-9FA1-BBECF9DD5397}" srcOrd="0" destOrd="0" presId="urn:microsoft.com/office/officeart/2005/8/layout/matrix1"/>
    <dgm:cxn modelId="{6EDCCCC9-65B7-4568-A893-09ACF5E3A9A1}" type="presOf" srcId="{1582B15D-AD4B-4241-A8C4-FBE660858001}" destId="{657D2899-BE40-4D9C-ABA3-7DFA5E7BE378}" srcOrd="0" destOrd="0" presId="urn:microsoft.com/office/officeart/2005/8/layout/matrix1"/>
    <dgm:cxn modelId="{B344BADC-996B-489E-800F-00572028ED48}" srcId="{1582B15D-AD4B-4241-A8C4-FBE660858001}" destId="{2CE48A02-8CB8-4E46-B630-C601A19830CC}" srcOrd="0" destOrd="0" parTransId="{A76C105E-8814-4931-94F9-929E17A5E0CD}" sibTransId="{348D79F9-C694-4D0C-86A0-D13310489241}"/>
    <dgm:cxn modelId="{8FF97344-AEDD-4BCD-A21F-C0B0BAB49443}" type="presParOf" srcId="{85A2CBA8-3313-4505-BEC4-4C1290E15B9A}" destId="{7131B416-9469-4898-9AE0-6EA89D8E238F}" srcOrd="0" destOrd="0" presId="urn:microsoft.com/office/officeart/2005/8/layout/matrix1"/>
    <dgm:cxn modelId="{196A4EB8-7EBF-4851-AAD0-C4B87FD30595}" type="presParOf" srcId="{7131B416-9469-4898-9AE0-6EA89D8E238F}" destId="{1488E382-FB77-43B7-BD97-F2D24512FA45}" srcOrd="0" destOrd="0" presId="urn:microsoft.com/office/officeart/2005/8/layout/matrix1"/>
    <dgm:cxn modelId="{E08830AD-61C2-4425-8994-AF0F340BF49A}" type="presParOf" srcId="{7131B416-9469-4898-9AE0-6EA89D8E238F}" destId="{4409BC36-4C91-4D4B-BBE1-A5A43E144B08}" srcOrd="1" destOrd="0" presId="urn:microsoft.com/office/officeart/2005/8/layout/matrix1"/>
    <dgm:cxn modelId="{DC6CD919-EDF7-4A68-A70F-0E47BFCBE6EC}" type="presParOf" srcId="{7131B416-9469-4898-9AE0-6EA89D8E238F}" destId="{0EEA003E-1604-48C6-A881-88B800E79161}" srcOrd="2" destOrd="0" presId="urn:microsoft.com/office/officeart/2005/8/layout/matrix1"/>
    <dgm:cxn modelId="{53B8CDA3-CFC9-4E7A-A48B-3284ABF3CBC1}" type="presParOf" srcId="{7131B416-9469-4898-9AE0-6EA89D8E238F}" destId="{E3AEFE15-7D66-43F0-AFD0-C62032A19C22}" srcOrd="3" destOrd="0" presId="urn:microsoft.com/office/officeart/2005/8/layout/matrix1"/>
    <dgm:cxn modelId="{A9BB72DD-973E-4CA1-97B2-13C4D07CFD9F}" type="presParOf" srcId="{7131B416-9469-4898-9AE0-6EA89D8E238F}" destId="{171D00C7-3F79-4EB4-9FA1-BBECF9DD5397}" srcOrd="4" destOrd="0" presId="urn:microsoft.com/office/officeart/2005/8/layout/matrix1"/>
    <dgm:cxn modelId="{D66BC512-259C-4967-8DAA-63B8421E68D9}" type="presParOf" srcId="{7131B416-9469-4898-9AE0-6EA89D8E238F}" destId="{7C938A9A-6E30-42E8-90AB-F1F8FB142623}" srcOrd="5" destOrd="0" presId="urn:microsoft.com/office/officeart/2005/8/layout/matrix1"/>
    <dgm:cxn modelId="{94832AA7-18D9-4150-8588-038F06DDC6DB}" type="presParOf" srcId="{7131B416-9469-4898-9AE0-6EA89D8E238F}" destId="{6DD46C40-8292-44A7-9D39-A52448233B23}" srcOrd="6" destOrd="0" presId="urn:microsoft.com/office/officeart/2005/8/layout/matrix1"/>
    <dgm:cxn modelId="{3DB8A97D-7DA0-42ED-8BB6-16910A3B12F7}" type="presParOf" srcId="{7131B416-9469-4898-9AE0-6EA89D8E238F}" destId="{E5061C50-B44D-4313-97D7-6C75A47F59D4}" srcOrd="7" destOrd="0" presId="urn:microsoft.com/office/officeart/2005/8/layout/matrix1"/>
    <dgm:cxn modelId="{DAF1538C-F806-4CC7-914A-EC2861CD5A79}" type="presParOf" srcId="{85A2CBA8-3313-4505-BEC4-4C1290E15B9A}" destId="{657D2899-BE40-4D9C-ABA3-7DFA5E7BE37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9AB91B-552D-41F3-B7A1-CEF05231988E}"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fr-FR"/>
        </a:p>
      </dgm:t>
    </dgm:pt>
    <dgm:pt modelId="{61D8C42F-CEE1-43A1-A4E7-1DE5D3015AC0}">
      <dgm:prSet phldrT="[Texte]" custT="1"/>
      <dgm:spPr/>
      <dgm:t>
        <a:bodyPr/>
        <a:lstStyle/>
        <a:p>
          <a:r>
            <a:rPr lang="fr-FR" sz="1600" b="1" dirty="0"/>
            <a:t>Plan Régional</a:t>
          </a:r>
        </a:p>
      </dgm:t>
    </dgm:pt>
    <dgm:pt modelId="{9A82F079-DFDF-4B67-ACB0-8D005A5B5633}" type="parTrans" cxnId="{E3F6B564-4682-4ECA-B68F-DCA016BE1F63}">
      <dgm:prSet/>
      <dgm:spPr/>
      <dgm:t>
        <a:bodyPr/>
        <a:lstStyle/>
        <a:p>
          <a:endParaRPr lang="fr-FR"/>
        </a:p>
      </dgm:t>
    </dgm:pt>
    <dgm:pt modelId="{AFA46F2C-17C6-4CEE-89C4-3C7E2485ADBF}" type="sibTrans" cxnId="{E3F6B564-4682-4ECA-B68F-DCA016BE1F63}">
      <dgm:prSet/>
      <dgm:spPr/>
      <dgm:t>
        <a:bodyPr/>
        <a:lstStyle/>
        <a:p>
          <a:endParaRPr lang="fr-FR"/>
        </a:p>
      </dgm:t>
    </dgm:pt>
    <dgm:pt modelId="{62D69902-364E-4FE1-A3C6-A3D803E688A0}">
      <dgm:prSet phldrT="[Texte]" custT="1"/>
      <dgm:spPr/>
      <dgm:t>
        <a:bodyPr/>
        <a:lstStyle/>
        <a:p>
          <a:pPr algn="just">
            <a:lnSpc>
              <a:spcPct val="100000"/>
            </a:lnSpc>
          </a:pPr>
          <a:r>
            <a:rPr lang="fr-FR" sz="1600" dirty="0">
              <a:latin typeface="Arial" panose="020B0604020202020204" pitchFamily="34" charset="0"/>
              <a:cs typeface="Arial" panose="020B0604020202020204" pitchFamily="34" charset="0"/>
            </a:rPr>
            <a:t>Le </a:t>
          </a:r>
          <a:r>
            <a:rPr lang="fr-FR" sz="1600" b="1" dirty="0">
              <a:latin typeface="Arial" panose="020B0604020202020204" pitchFamily="34" charset="0"/>
              <a:cs typeface="Arial" panose="020B0604020202020204" pitchFamily="34" charset="0"/>
            </a:rPr>
            <a:t>Protocole additionnel à la Charte Africaine des droits de l’homme et des peuples, relatif aux droits des femmes, </a:t>
          </a:r>
          <a:r>
            <a:rPr lang="fr-FR" sz="1600" dirty="0">
              <a:latin typeface="Arial" panose="020B0604020202020204" pitchFamily="34" charset="0"/>
              <a:cs typeface="Arial" panose="020B0604020202020204" pitchFamily="34" charset="0"/>
            </a:rPr>
            <a:t>ratifié par le Bénin en 2003 </a:t>
          </a:r>
        </a:p>
      </dgm:t>
    </dgm:pt>
    <dgm:pt modelId="{0B5DBE28-815E-4E6A-9A0B-8A45A401D49E}" type="parTrans" cxnId="{F373B0DB-E3E6-427F-8E26-CC3D7F2EA560}">
      <dgm:prSet/>
      <dgm:spPr/>
      <dgm:t>
        <a:bodyPr/>
        <a:lstStyle/>
        <a:p>
          <a:endParaRPr lang="fr-FR"/>
        </a:p>
      </dgm:t>
    </dgm:pt>
    <dgm:pt modelId="{C7071481-4B7E-4CC2-B96A-C9CA7E0298C2}" type="sibTrans" cxnId="{F373B0DB-E3E6-427F-8E26-CC3D7F2EA560}">
      <dgm:prSet/>
      <dgm:spPr/>
      <dgm:t>
        <a:bodyPr/>
        <a:lstStyle/>
        <a:p>
          <a:endParaRPr lang="fr-FR"/>
        </a:p>
      </dgm:t>
    </dgm:pt>
    <dgm:pt modelId="{4C754572-E8D4-4443-A470-1A618F3F085B}">
      <dgm:prSet custT="1"/>
      <dgm:spPr/>
      <dgm:t>
        <a:bodyPr/>
        <a:lstStyle/>
        <a:p>
          <a:pPr algn="just">
            <a:lnSpc>
              <a:spcPct val="90000"/>
            </a:lnSpc>
          </a:pPr>
          <a:r>
            <a:rPr lang="fr-FR" sz="1600" dirty="0">
              <a:latin typeface="Arial" panose="020B0604020202020204" pitchFamily="34" charset="0"/>
              <a:cs typeface="Arial" panose="020B0604020202020204" pitchFamily="34" charset="0"/>
            </a:rPr>
            <a:t>La stratégie Genre de l’UEMOA, 2018-2027</a:t>
          </a:r>
        </a:p>
      </dgm:t>
    </dgm:pt>
    <dgm:pt modelId="{AB1B0C39-3419-4C4E-BE70-913E47766532}" type="parTrans" cxnId="{F0BAA3F3-186A-441D-B465-123C57DD5D31}">
      <dgm:prSet/>
      <dgm:spPr/>
      <dgm:t>
        <a:bodyPr/>
        <a:lstStyle/>
        <a:p>
          <a:endParaRPr lang="fr-FR"/>
        </a:p>
      </dgm:t>
    </dgm:pt>
    <dgm:pt modelId="{70DFDBE6-28B6-4337-A0B8-BD67246ADB4D}" type="sibTrans" cxnId="{F0BAA3F3-186A-441D-B465-123C57DD5D31}">
      <dgm:prSet/>
      <dgm:spPr/>
      <dgm:t>
        <a:bodyPr/>
        <a:lstStyle/>
        <a:p>
          <a:endParaRPr lang="fr-FR"/>
        </a:p>
      </dgm:t>
    </dgm:pt>
    <dgm:pt modelId="{D3F12BED-008A-4D35-B065-F93E0397A753}">
      <dgm:prSet phldrT="[Texte]" custT="1"/>
      <dgm:spPr/>
      <dgm:t>
        <a:bodyPr/>
        <a:lstStyle/>
        <a:p>
          <a:pPr algn="just">
            <a:lnSpc>
              <a:spcPct val="100000"/>
            </a:lnSpc>
          </a:pPr>
          <a:endParaRPr lang="fr-FR" sz="1600" dirty="0">
            <a:latin typeface="Arial" panose="020B0604020202020204" pitchFamily="34" charset="0"/>
            <a:cs typeface="Arial" panose="020B0604020202020204" pitchFamily="34" charset="0"/>
          </a:endParaRPr>
        </a:p>
      </dgm:t>
    </dgm:pt>
    <dgm:pt modelId="{A4CAFBC1-DD16-42CC-ACD4-81A4AD6A071E}" type="parTrans" cxnId="{2DCA12C2-B604-45D6-9E9C-DF81B7341E4C}">
      <dgm:prSet/>
      <dgm:spPr/>
      <dgm:t>
        <a:bodyPr/>
        <a:lstStyle/>
        <a:p>
          <a:endParaRPr lang="fr-FR"/>
        </a:p>
      </dgm:t>
    </dgm:pt>
    <dgm:pt modelId="{1DC3361E-32BE-4226-B805-E7D06F72A125}" type="sibTrans" cxnId="{2DCA12C2-B604-45D6-9E9C-DF81B7341E4C}">
      <dgm:prSet/>
      <dgm:spPr/>
      <dgm:t>
        <a:bodyPr/>
        <a:lstStyle/>
        <a:p>
          <a:endParaRPr lang="fr-FR"/>
        </a:p>
      </dgm:t>
    </dgm:pt>
    <dgm:pt modelId="{1C6B39C0-B86B-451C-B92A-21E0298E0FD4}" type="pres">
      <dgm:prSet presAssocID="{799AB91B-552D-41F3-B7A1-CEF05231988E}" presName="linearFlow" presStyleCnt="0">
        <dgm:presLayoutVars>
          <dgm:dir/>
          <dgm:animLvl val="lvl"/>
          <dgm:resizeHandles val="exact"/>
        </dgm:presLayoutVars>
      </dgm:prSet>
      <dgm:spPr/>
    </dgm:pt>
    <dgm:pt modelId="{F92BC182-18B0-4F2B-BC9E-0E8722D7A4E7}" type="pres">
      <dgm:prSet presAssocID="{61D8C42F-CEE1-43A1-A4E7-1DE5D3015AC0}" presName="composite" presStyleCnt="0"/>
      <dgm:spPr/>
    </dgm:pt>
    <dgm:pt modelId="{BAC4504E-B734-4364-AC38-F9EAC0411B0C}" type="pres">
      <dgm:prSet presAssocID="{61D8C42F-CEE1-43A1-A4E7-1DE5D3015AC0}" presName="parentText" presStyleLbl="alignNode1" presStyleIdx="0" presStyleCnt="1" custLinFactNeighborY="-25581">
        <dgm:presLayoutVars>
          <dgm:chMax val="1"/>
          <dgm:bulletEnabled val="1"/>
        </dgm:presLayoutVars>
      </dgm:prSet>
      <dgm:spPr/>
    </dgm:pt>
    <dgm:pt modelId="{ECC10D29-55EB-4B86-8C36-804AB52D36A5}" type="pres">
      <dgm:prSet presAssocID="{61D8C42F-CEE1-43A1-A4E7-1DE5D3015AC0}" presName="descendantText" presStyleLbl="alignAcc1" presStyleIdx="0" presStyleCnt="1" custScaleY="196685" custLinFactNeighborY="5463">
        <dgm:presLayoutVars>
          <dgm:bulletEnabled val="1"/>
        </dgm:presLayoutVars>
      </dgm:prSet>
      <dgm:spPr/>
    </dgm:pt>
  </dgm:ptLst>
  <dgm:cxnLst>
    <dgm:cxn modelId="{381F601A-9599-4DE0-9109-0D0ED43B6CD1}" type="presOf" srcId="{D3F12BED-008A-4D35-B065-F93E0397A753}" destId="{ECC10D29-55EB-4B86-8C36-804AB52D36A5}" srcOrd="0" destOrd="1" presId="urn:microsoft.com/office/officeart/2005/8/layout/chevron2"/>
    <dgm:cxn modelId="{E3F6B564-4682-4ECA-B68F-DCA016BE1F63}" srcId="{799AB91B-552D-41F3-B7A1-CEF05231988E}" destId="{61D8C42F-CEE1-43A1-A4E7-1DE5D3015AC0}" srcOrd="0" destOrd="0" parTransId="{9A82F079-DFDF-4B67-ACB0-8D005A5B5633}" sibTransId="{AFA46F2C-17C6-4CEE-89C4-3C7E2485ADBF}"/>
    <dgm:cxn modelId="{B5422C7D-5FD7-4B78-B65D-3E7F72E1A613}" type="presOf" srcId="{799AB91B-552D-41F3-B7A1-CEF05231988E}" destId="{1C6B39C0-B86B-451C-B92A-21E0298E0FD4}" srcOrd="0" destOrd="0" presId="urn:microsoft.com/office/officeart/2005/8/layout/chevron2"/>
    <dgm:cxn modelId="{3B37C58E-DACC-4A58-A73E-6E4F3E3DC012}" type="presOf" srcId="{61D8C42F-CEE1-43A1-A4E7-1DE5D3015AC0}" destId="{BAC4504E-B734-4364-AC38-F9EAC0411B0C}" srcOrd="0" destOrd="0" presId="urn:microsoft.com/office/officeart/2005/8/layout/chevron2"/>
    <dgm:cxn modelId="{2DCA12C2-B604-45D6-9E9C-DF81B7341E4C}" srcId="{61D8C42F-CEE1-43A1-A4E7-1DE5D3015AC0}" destId="{D3F12BED-008A-4D35-B065-F93E0397A753}" srcOrd="1" destOrd="0" parTransId="{A4CAFBC1-DD16-42CC-ACD4-81A4AD6A071E}" sibTransId="{1DC3361E-32BE-4226-B805-E7D06F72A125}"/>
    <dgm:cxn modelId="{C36FC8D7-38BB-4B1C-AC1C-3F4B37781FBF}" type="presOf" srcId="{4C754572-E8D4-4443-A470-1A618F3F085B}" destId="{ECC10D29-55EB-4B86-8C36-804AB52D36A5}" srcOrd="0" destOrd="2" presId="urn:microsoft.com/office/officeart/2005/8/layout/chevron2"/>
    <dgm:cxn modelId="{BB228DD9-E112-40D0-AB40-DFD1B23AAAA8}" type="presOf" srcId="{62D69902-364E-4FE1-A3C6-A3D803E688A0}" destId="{ECC10D29-55EB-4B86-8C36-804AB52D36A5}" srcOrd="0" destOrd="0" presId="urn:microsoft.com/office/officeart/2005/8/layout/chevron2"/>
    <dgm:cxn modelId="{F373B0DB-E3E6-427F-8E26-CC3D7F2EA560}" srcId="{61D8C42F-CEE1-43A1-A4E7-1DE5D3015AC0}" destId="{62D69902-364E-4FE1-A3C6-A3D803E688A0}" srcOrd="0" destOrd="0" parTransId="{0B5DBE28-815E-4E6A-9A0B-8A45A401D49E}" sibTransId="{C7071481-4B7E-4CC2-B96A-C9CA7E0298C2}"/>
    <dgm:cxn modelId="{F0BAA3F3-186A-441D-B465-123C57DD5D31}" srcId="{61D8C42F-CEE1-43A1-A4E7-1DE5D3015AC0}" destId="{4C754572-E8D4-4443-A470-1A618F3F085B}" srcOrd="2" destOrd="0" parTransId="{AB1B0C39-3419-4C4E-BE70-913E47766532}" sibTransId="{70DFDBE6-28B6-4337-A0B8-BD67246ADB4D}"/>
    <dgm:cxn modelId="{05A75DB3-7AB7-4904-9F99-B4E128A8BAB2}" type="presParOf" srcId="{1C6B39C0-B86B-451C-B92A-21E0298E0FD4}" destId="{F92BC182-18B0-4F2B-BC9E-0E8722D7A4E7}" srcOrd="0" destOrd="0" presId="urn:microsoft.com/office/officeart/2005/8/layout/chevron2"/>
    <dgm:cxn modelId="{B9F56307-DDCC-449B-BE94-E62EBC6F647E}" type="presParOf" srcId="{F92BC182-18B0-4F2B-BC9E-0E8722D7A4E7}" destId="{BAC4504E-B734-4364-AC38-F9EAC0411B0C}" srcOrd="0" destOrd="0" presId="urn:microsoft.com/office/officeart/2005/8/layout/chevron2"/>
    <dgm:cxn modelId="{CA2D6D31-886D-4AA8-8328-0D0998DE6CFA}" type="presParOf" srcId="{F92BC182-18B0-4F2B-BC9E-0E8722D7A4E7}" destId="{ECC10D29-55EB-4B86-8C36-804AB52D36A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9AB91B-552D-41F3-B7A1-CEF05231988E}"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fr-FR"/>
        </a:p>
      </dgm:t>
    </dgm:pt>
    <dgm:pt modelId="{29A21360-4AAD-4A6B-A945-5B7F55D788A6}">
      <dgm:prSet phldrT="[Texte]" custT="1"/>
      <dgm:spPr/>
      <dgm:t>
        <a:bodyPr/>
        <a:lstStyle/>
        <a:p>
          <a:r>
            <a:rPr lang="fr-FR" sz="1600" b="1" dirty="0">
              <a:latin typeface="Arial" panose="020B0604020202020204" pitchFamily="34" charset="0"/>
              <a:cs typeface="Arial" panose="020B0604020202020204" pitchFamily="34" charset="0"/>
            </a:rPr>
            <a:t>Plan national </a:t>
          </a:r>
        </a:p>
      </dgm:t>
    </dgm:pt>
    <dgm:pt modelId="{E620EEEB-C8AE-44B2-8696-ABD2E1A7790D}" type="parTrans" cxnId="{54085B23-0F89-450E-876A-D5822E52FD8C}">
      <dgm:prSet/>
      <dgm:spPr/>
      <dgm:t>
        <a:bodyPr/>
        <a:lstStyle/>
        <a:p>
          <a:endParaRPr lang="fr-FR"/>
        </a:p>
      </dgm:t>
    </dgm:pt>
    <dgm:pt modelId="{4EA7818E-BCDF-428E-9C62-82A43BBC43CA}" type="sibTrans" cxnId="{54085B23-0F89-450E-876A-D5822E52FD8C}">
      <dgm:prSet/>
      <dgm:spPr/>
      <dgm:t>
        <a:bodyPr/>
        <a:lstStyle/>
        <a:p>
          <a:endParaRPr lang="fr-FR"/>
        </a:p>
      </dgm:t>
    </dgm:pt>
    <dgm:pt modelId="{19C32EFF-FAE2-4B5A-AF3C-E38ED132F725}">
      <dgm:prSet phldrT="[Texte]" custT="1"/>
      <dgm:spPr/>
      <dgm:t>
        <a:bodyPr/>
        <a:lstStyle/>
        <a:p>
          <a:pPr>
            <a:lnSpc>
              <a:spcPct val="120000"/>
            </a:lnSpc>
          </a:pPr>
          <a:r>
            <a:rPr lang="fr-FR" sz="1600" b="1" dirty="0">
              <a:latin typeface="Arial" panose="020B0604020202020204" pitchFamily="34" charset="0"/>
              <a:cs typeface="Arial" panose="020B0604020202020204" pitchFamily="34" charset="0"/>
            </a:rPr>
            <a:t>Constitution du 11 décembre 1990 - révisée par la loi du 07 novembre 2019</a:t>
          </a:r>
          <a:r>
            <a:rPr lang="fr-FR" sz="1600" dirty="0">
              <a:latin typeface="Arial" panose="020B0604020202020204" pitchFamily="34" charset="0"/>
              <a:cs typeface="Arial" panose="020B0604020202020204" pitchFamily="34" charset="0"/>
            </a:rPr>
            <a:t> qui consacre en son article 26, le principe d’égalité entre les sexes</a:t>
          </a:r>
        </a:p>
      </dgm:t>
    </dgm:pt>
    <dgm:pt modelId="{5AED521E-7218-4AF9-891A-07A414C1EA0D}" type="parTrans" cxnId="{5E30829B-1E99-48F1-82D3-AAA5CD169446}">
      <dgm:prSet/>
      <dgm:spPr/>
      <dgm:t>
        <a:bodyPr/>
        <a:lstStyle/>
        <a:p>
          <a:endParaRPr lang="fr-FR"/>
        </a:p>
      </dgm:t>
    </dgm:pt>
    <dgm:pt modelId="{022D823C-FC43-4A88-9465-0646207CA7EB}" type="sibTrans" cxnId="{5E30829B-1E99-48F1-82D3-AAA5CD169446}">
      <dgm:prSet/>
      <dgm:spPr/>
      <dgm:t>
        <a:bodyPr/>
        <a:lstStyle/>
        <a:p>
          <a:endParaRPr lang="fr-FR"/>
        </a:p>
      </dgm:t>
    </dgm:pt>
    <dgm:pt modelId="{1E2B0786-9F8D-4AC2-BAC0-D69C56338F38}">
      <dgm:prSet phldrT="[Texte]" custT="1"/>
      <dgm:spPr/>
      <dgm:t>
        <a:bodyPr/>
        <a:lstStyle/>
        <a:p>
          <a:pPr>
            <a:lnSpc>
              <a:spcPct val="120000"/>
            </a:lnSpc>
          </a:pPr>
          <a:r>
            <a:rPr lang="fr-FR" sz="1600" dirty="0">
              <a:solidFill>
                <a:prstClr val="black">
                  <a:hueOff val="0"/>
                  <a:satOff val="0"/>
                  <a:lumOff val="0"/>
                  <a:alphaOff val="0"/>
                </a:prstClr>
              </a:solidFill>
              <a:latin typeface="Arial" panose="020B0604020202020204" pitchFamily="34" charset="0"/>
              <a:ea typeface="+mn-ea"/>
              <a:cs typeface="Arial" panose="020B0604020202020204" pitchFamily="34" charset="0"/>
            </a:rPr>
            <a:t>La loi n° 2002-07 du 24 août 2004 portant Code des Personnes et de la Famille (CPF), révisée en 2021</a:t>
          </a:r>
          <a:r>
            <a:rPr lang="fr-CA" sz="16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endParaRPr lang="fr-FR" sz="1600" dirty="0">
            <a:latin typeface="Arial" panose="020B0604020202020204" pitchFamily="34" charset="0"/>
            <a:cs typeface="Arial" panose="020B0604020202020204" pitchFamily="34" charset="0"/>
          </a:endParaRPr>
        </a:p>
      </dgm:t>
    </dgm:pt>
    <dgm:pt modelId="{5FB6468B-7941-450F-91D2-B6EC9C810674}" type="parTrans" cxnId="{895A4A32-3A75-4624-A5D7-1B501539E24E}">
      <dgm:prSet/>
      <dgm:spPr/>
      <dgm:t>
        <a:bodyPr/>
        <a:lstStyle/>
        <a:p>
          <a:endParaRPr lang="fr-FR"/>
        </a:p>
      </dgm:t>
    </dgm:pt>
    <dgm:pt modelId="{F3E699FC-2D7D-4387-A6C0-1EEDA9910D54}" type="sibTrans" cxnId="{895A4A32-3A75-4624-A5D7-1B501539E24E}">
      <dgm:prSet/>
      <dgm:spPr/>
      <dgm:t>
        <a:bodyPr/>
        <a:lstStyle/>
        <a:p>
          <a:endParaRPr lang="fr-FR"/>
        </a:p>
      </dgm:t>
    </dgm:pt>
    <dgm:pt modelId="{1C6B39C0-B86B-451C-B92A-21E0298E0FD4}" type="pres">
      <dgm:prSet presAssocID="{799AB91B-552D-41F3-B7A1-CEF05231988E}" presName="linearFlow" presStyleCnt="0">
        <dgm:presLayoutVars>
          <dgm:dir/>
          <dgm:animLvl val="lvl"/>
          <dgm:resizeHandles val="exact"/>
        </dgm:presLayoutVars>
      </dgm:prSet>
      <dgm:spPr/>
    </dgm:pt>
    <dgm:pt modelId="{C2F5C1D6-A926-4D37-8390-A0A568ADDCB5}" type="pres">
      <dgm:prSet presAssocID="{29A21360-4AAD-4A6B-A945-5B7F55D788A6}" presName="composite" presStyleCnt="0"/>
      <dgm:spPr/>
    </dgm:pt>
    <dgm:pt modelId="{6926D6EC-1236-4D29-8245-22F5D311F79F}" type="pres">
      <dgm:prSet presAssocID="{29A21360-4AAD-4A6B-A945-5B7F55D788A6}" presName="parentText" presStyleLbl="alignNode1" presStyleIdx="0" presStyleCnt="1" custScaleX="113384" custLinFactNeighborX="505" custLinFactNeighborY="-29907">
        <dgm:presLayoutVars>
          <dgm:chMax val="1"/>
          <dgm:bulletEnabled val="1"/>
        </dgm:presLayoutVars>
      </dgm:prSet>
      <dgm:spPr/>
    </dgm:pt>
    <dgm:pt modelId="{71B6CF14-3F7B-4ECD-9107-4263C5CA4D40}" type="pres">
      <dgm:prSet presAssocID="{29A21360-4AAD-4A6B-A945-5B7F55D788A6}" presName="descendantText" presStyleLbl="alignAcc1" presStyleIdx="0" presStyleCnt="1" custScaleX="96343" custScaleY="196685" custLinFactNeighborX="-1326" custLinFactNeighborY="1281">
        <dgm:presLayoutVars>
          <dgm:bulletEnabled val="1"/>
        </dgm:presLayoutVars>
      </dgm:prSet>
      <dgm:spPr/>
    </dgm:pt>
  </dgm:ptLst>
  <dgm:cxnLst>
    <dgm:cxn modelId="{9576EA1A-D5A0-4980-B534-F4FF5F40F573}" type="presOf" srcId="{29A21360-4AAD-4A6B-A945-5B7F55D788A6}" destId="{6926D6EC-1236-4D29-8245-22F5D311F79F}" srcOrd="0" destOrd="0" presId="urn:microsoft.com/office/officeart/2005/8/layout/chevron2"/>
    <dgm:cxn modelId="{54085B23-0F89-450E-876A-D5822E52FD8C}" srcId="{799AB91B-552D-41F3-B7A1-CEF05231988E}" destId="{29A21360-4AAD-4A6B-A945-5B7F55D788A6}" srcOrd="0" destOrd="0" parTransId="{E620EEEB-C8AE-44B2-8696-ABD2E1A7790D}" sibTransId="{4EA7818E-BCDF-428E-9C62-82A43BBC43CA}"/>
    <dgm:cxn modelId="{895A4A32-3A75-4624-A5D7-1B501539E24E}" srcId="{29A21360-4AAD-4A6B-A945-5B7F55D788A6}" destId="{1E2B0786-9F8D-4AC2-BAC0-D69C56338F38}" srcOrd="1" destOrd="0" parTransId="{5FB6468B-7941-450F-91D2-B6EC9C810674}" sibTransId="{F3E699FC-2D7D-4387-A6C0-1EEDA9910D54}"/>
    <dgm:cxn modelId="{73630D76-4EFE-4C10-BF97-D6E90F61FD5B}" type="presOf" srcId="{19C32EFF-FAE2-4B5A-AF3C-E38ED132F725}" destId="{71B6CF14-3F7B-4ECD-9107-4263C5CA4D40}" srcOrd="0" destOrd="0" presId="urn:microsoft.com/office/officeart/2005/8/layout/chevron2"/>
    <dgm:cxn modelId="{B5422C7D-5FD7-4B78-B65D-3E7F72E1A613}" type="presOf" srcId="{799AB91B-552D-41F3-B7A1-CEF05231988E}" destId="{1C6B39C0-B86B-451C-B92A-21E0298E0FD4}" srcOrd="0" destOrd="0" presId="urn:microsoft.com/office/officeart/2005/8/layout/chevron2"/>
    <dgm:cxn modelId="{5E30829B-1E99-48F1-82D3-AAA5CD169446}" srcId="{29A21360-4AAD-4A6B-A945-5B7F55D788A6}" destId="{19C32EFF-FAE2-4B5A-AF3C-E38ED132F725}" srcOrd="0" destOrd="0" parTransId="{5AED521E-7218-4AF9-891A-07A414C1EA0D}" sibTransId="{022D823C-FC43-4A88-9465-0646207CA7EB}"/>
    <dgm:cxn modelId="{120387C5-1E9F-4C35-841D-A85B41C5F8A5}" type="presOf" srcId="{1E2B0786-9F8D-4AC2-BAC0-D69C56338F38}" destId="{71B6CF14-3F7B-4ECD-9107-4263C5CA4D40}" srcOrd="0" destOrd="1" presId="urn:microsoft.com/office/officeart/2005/8/layout/chevron2"/>
    <dgm:cxn modelId="{68BD6991-F816-4A56-ABB4-539B048C4813}" type="presParOf" srcId="{1C6B39C0-B86B-451C-B92A-21E0298E0FD4}" destId="{C2F5C1D6-A926-4D37-8390-A0A568ADDCB5}" srcOrd="0" destOrd="0" presId="urn:microsoft.com/office/officeart/2005/8/layout/chevron2"/>
    <dgm:cxn modelId="{9FACF325-B251-47E3-A25A-162414AD6E67}" type="presParOf" srcId="{C2F5C1D6-A926-4D37-8390-A0A568ADDCB5}" destId="{6926D6EC-1236-4D29-8245-22F5D311F79F}" srcOrd="0" destOrd="0" presId="urn:microsoft.com/office/officeart/2005/8/layout/chevron2"/>
    <dgm:cxn modelId="{50BAF7EF-5706-4831-B946-8F060DEA05F0}" type="presParOf" srcId="{C2F5C1D6-A926-4D37-8390-A0A568ADDCB5}" destId="{71B6CF14-3F7B-4ECD-9107-4263C5CA4D40}"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D45468-4D8D-43DF-86C4-8C6C2434616E}"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fr-FR"/>
        </a:p>
      </dgm:t>
    </dgm:pt>
    <dgm:pt modelId="{2C1F0254-4256-41A3-A275-9253189F4AF7}">
      <dgm:prSet phldrT="[Texte]" custT="1"/>
      <dgm:spPr/>
      <dgm:t>
        <a:bodyPr/>
        <a:lstStyle/>
        <a:p>
          <a:r>
            <a:rPr lang="fr-FR" sz="1800" b="1" dirty="0">
              <a:latin typeface="Arial" panose="020B0604020202020204" pitchFamily="34" charset="0"/>
              <a:cs typeface="Arial" panose="020B0604020202020204" pitchFamily="34" charset="0"/>
            </a:rPr>
            <a:t>Politique nationale de promotion du Genre (2008) </a:t>
          </a:r>
        </a:p>
      </dgm:t>
    </dgm:pt>
    <dgm:pt modelId="{7D3E7BE9-6D59-4E91-B1C1-7349BB3F2906}" type="parTrans" cxnId="{6D838DF0-9162-4783-B935-788145ABE701}">
      <dgm:prSet/>
      <dgm:spPr/>
      <dgm:t>
        <a:bodyPr/>
        <a:lstStyle/>
        <a:p>
          <a:endParaRPr lang="fr-FR" sz="1400"/>
        </a:p>
      </dgm:t>
    </dgm:pt>
    <dgm:pt modelId="{4BBC272F-AFA5-4859-8964-A7318D9F6ED4}" type="sibTrans" cxnId="{6D838DF0-9162-4783-B935-788145ABE701}">
      <dgm:prSet/>
      <dgm:spPr/>
      <dgm:t>
        <a:bodyPr/>
        <a:lstStyle/>
        <a:p>
          <a:endParaRPr lang="fr-FR" sz="1400"/>
        </a:p>
      </dgm:t>
    </dgm:pt>
    <dgm:pt modelId="{BF0D9F03-8BA5-4D7D-9646-F913FD7BB673}">
      <dgm:prSet phldrT="[Texte]" custT="1"/>
      <dgm:spPr/>
      <dgm:t>
        <a:bodyPr/>
        <a:lstStyle/>
        <a:p>
          <a:r>
            <a:rPr lang="fr-FR" sz="1800" b="1" dirty="0">
              <a:latin typeface="Arial" panose="020B0604020202020204" pitchFamily="34" charset="0"/>
              <a:cs typeface="Arial" panose="020B0604020202020204" pitchFamily="34" charset="0"/>
            </a:rPr>
            <a:t>Création de l’Institut National de la Femme (INF) </a:t>
          </a:r>
        </a:p>
      </dgm:t>
    </dgm:pt>
    <dgm:pt modelId="{38E41303-BB00-43CB-B422-709FF2203C54}" type="parTrans" cxnId="{4BEB59AC-B4B6-4269-8566-243CD4BEFD16}">
      <dgm:prSet custT="1"/>
      <dgm:spPr/>
      <dgm:t>
        <a:bodyPr/>
        <a:lstStyle/>
        <a:p>
          <a:endParaRPr lang="fr-FR" sz="1400" dirty="0"/>
        </a:p>
      </dgm:t>
    </dgm:pt>
    <dgm:pt modelId="{D2872628-FC31-4623-8ED5-D0F5931209A0}" type="sibTrans" cxnId="{4BEB59AC-B4B6-4269-8566-243CD4BEFD16}">
      <dgm:prSet/>
      <dgm:spPr/>
      <dgm:t>
        <a:bodyPr/>
        <a:lstStyle/>
        <a:p>
          <a:endParaRPr lang="fr-FR" sz="1400"/>
        </a:p>
      </dgm:t>
    </dgm:pt>
    <dgm:pt modelId="{BD2813B2-8987-4288-BA85-FCF74C9D46CF}">
      <dgm:prSet phldrT="[Texte]" custT="1"/>
      <dgm:spPr/>
      <dgm:t>
        <a:bodyPr/>
        <a:lstStyle/>
        <a:p>
          <a:r>
            <a:rPr lang="fr-FR" sz="1600" b="1" dirty="0">
              <a:latin typeface="Arial" panose="020B0604020202020204" pitchFamily="34" charset="0"/>
              <a:cs typeface="Arial" panose="020B0604020202020204" pitchFamily="34" charset="0"/>
            </a:rPr>
            <a:t>Guide méthodologique d’évaluation sensible Genre du Bureau de l’Evaluation des Politiques publiques </a:t>
          </a:r>
        </a:p>
      </dgm:t>
    </dgm:pt>
    <dgm:pt modelId="{51E2A0B8-1441-415A-A406-5EF68969C650}" type="parTrans" cxnId="{3E665390-9A0F-4758-A7CD-CC66DA0A8FAA}">
      <dgm:prSet custT="1"/>
      <dgm:spPr/>
      <dgm:t>
        <a:bodyPr/>
        <a:lstStyle/>
        <a:p>
          <a:endParaRPr lang="fr-FR" sz="1400" dirty="0"/>
        </a:p>
      </dgm:t>
    </dgm:pt>
    <dgm:pt modelId="{BF989DBE-3877-4FB5-A6D1-AC6847CC0B06}" type="sibTrans" cxnId="{3E665390-9A0F-4758-A7CD-CC66DA0A8FAA}">
      <dgm:prSet/>
      <dgm:spPr/>
      <dgm:t>
        <a:bodyPr/>
        <a:lstStyle/>
        <a:p>
          <a:endParaRPr lang="fr-FR" sz="1400"/>
        </a:p>
      </dgm:t>
    </dgm:pt>
    <dgm:pt modelId="{0B9F18EF-2E46-48B7-8F29-2A561AE437E6}">
      <dgm:prSet custT="1"/>
      <dgm:spPr/>
      <dgm:t>
        <a:bodyPr/>
        <a:lstStyle/>
        <a:p>
          <a:r>
            <a:rPr lang="fr-FR" sz="1600" b="1" dirty="0">
              <a:latin typeface="Arial" panose="020B0604020202020204" pitchFamily="34" charset="0"/>
              <a:cs typeface="Arial" panose="020B0604020202020204" pitchFamily="34" charset="0"/>
            </a:rPr>
            <a:t>Mise en place du Conseil National de l’équité et de l’Egalité du Genre (CNPEEG)</a:t>
          </a:r>
        </a:p>
      </dgm:t>
    </dgm:pt>
    <dgm:pt modelId="{DD8054B5-6AC8-46B2-A69D-600CE9760058}" type="parTrans" cxnId="{C6CF5E1C-2BB6-4E05-8969-40308C65A2CF}">
      <dgm:prSet custT="1"/>
      <dgm:spPr/>
      <dgm:t>
        <a:bodyPr/>
        <a:lstStyle/>
        <a:p>
          <a:endParaRPr lang="fr-FR" sz="1400" dirty="0"/>
        </a:p>
      </dgm:t>
    </dgm:pt>
    <dgm:pt modelId="{11632E6F-D109-40A7-BCB2-6F4E74DD9C8F}" type="sibTrans" cxnId="{C6CF5E1C-2BB6-4E05-8969-40308C65A2CF}">
      <dgm:prSet/>
      <dgm:spPr/>
      <dgm:t>
        <a:bodyPr/>
        <a:lstStyle/>
        <a:p>
          <a:endParaRPr lang="fr-FR" sz="1400"/>
        </a:p>
      </dgm:t>
    </dgm:pt>
    <dgm:pt modelId="{3A56E74B-B547-4866-9769-7B7ADDF407E5}">
      <dgm:prSet custT="1"/>
      <dgm:spPr/>
      <dgm:t>
        <a:bodyPr/>
        <a:lstStyle/>
        <a:p>
          <a:r>
            <a:rPr lang="fr-FR" sz="1800" b="1" dirty="0">
              <a:latin typeface="Arial" panose="020B0604020202020204" pitchFamily="34" charset="0"/>
              <a:cs typeface="Arial" panose="020B0604020202020204" pitchFamily="34" charset="0"/>
            </a:rPr>
            <a:t>Mise en place des Cellules Genre au sein des ministères</a:t>
          </a:r>
        </a:p>
      </dgm:t>
    </dgm:pt>
    <dgm:pt modelId="{939D11BA-C397-44D5-A9E7-4D6E4F455E38}" type="parTrans" cxnId="{569B6616-82E3-40F4-83C4-3D0510F04A44}">
      <dgm:prSet custT="1"/>
      <dgm:spPr/>
      <dgm:t>
        <a:bodyPr/>
        <a:lstStyle/>
        <a:p>
          <a:endParaRPr lang="fr-FR" sz="1400" dirty="0"/>
        </a:p>
      </dgm:t>
    </dgm:pt>
    <dgm:pt modelId="{6ECF0B01-738B-4D20-9E43-5C0DFA386EEF}" type="sibTrans" cxnId="{569B6616-82E3-40F4-83C4-3D0510F04A44}">
      <dgm:prSet/>
      <dgm:spPr/>
      <dgm:t>
        <a:bodyPr/>
        <a:lstStyle/>
        <a:p>
          <a:endParaRPr lang="fr-FR" sz="1400"/>
        </a:p>
      </dgm:t>
    </dgm:pt>
    <dgm:pt modelId="{0BC4043F-C3D6-4D1E-BDA1-F1B900DFCD0B}">
      <dgm:prSet custT="1"/>
      <dgm:spPr/>
      <dgm:t>
        <a:bodyPr/>
        <a:lstStyle/>
        <a:p>
          <a:r>
            <a:rPr lang="fr-FR" sz="1800" b="1" dirty="0">
              <a:latin typeface="Arial" panose="020B0604020202020204" pitchFamily="34" charset="0"/>
              <a:cs typeface="Arial" panose="020B0604020202020204" pitchFamily="34" charset="0"/>
            </a:rPr>
            <a:t>Plan d’intégration sociale et Genre 2017-2022 du MCA - BENIN II</a:t>
          </a:r>
        </a:p>
      </dgm:t>
    </dgm:pt>
    <dgm:pt modelId="{A9627936-13E4-45A3-B986-29601F45E829}" type="parTrans" cxnId="{E1AF772D-926B-4BA0-9EEC-9E62E98C5287}">
      <dgm:prSet custT="1"/>
      <dgm:spPr/>
      <dgm:t>
        <a:bodyPr/>
        <a:lstStyle/>
        <a:p>
          <a:endParaRPr lang="fr-FR" sz="1400" dirty="0"/>
        </a:p>
      </dgm:t>
    </dgm:pt>
    <dgm:pt modelId="{C057DD65-A94C-427F-B03A-841FBA741D6F}" type="sibTrans" cxnId="{E1AF772D-926B-4BA0-9EEC-9E62E98C5287}">
      <dgm:prSet/>
      <dgm:spPr/>
      <dgm:t>
        <a:bodyPr/>
        <a:lstStyle/>
        <a:p>
          <a:endParaRPr lang="fr-FR" sz="1400"/>
        </a:p>
      </dgm:t>
    </dgm:pt>
    <dgm:pt modelId="{697CA813-73D8-46EB-A208-62E84CA181A2}" type="pres">
      <dgm:prSet presAssocID="{E2D45468-4D8D-43DF-86C4-8C6C2434616E}" presName="Name0" presStyleCnt="0">
        <dgm:presLayoutVars>
          <dgm:chMax val="1"/>
          <dgm:dir/>
          <dgm:animLvl val="ctr"/>
          <dgm:resizeHandles val="exact"/>
        </dgm:presLayoutVars>
      </dgm:prSet>
      <dgm:spPr/>
    </dgm:pt>
    <dgm:pt modelId="{0B4E20E1-B4BE-4EA3-981F-FF4CBBB74735}" type="pres">
      <dgm:prSet presAssocID="{2C1F0254-4256-41A3-A275-9253189F4AF7}" presName="centerShape" presStyleLbl="node0" presStyleIdx="0" presStyleCnt="1" custScaleX="169188" custScaleY="107825" custLinFactNeighborX="215" custLinFactNeighborY="431"/>
      <dgm:spPr/>
    </dgm:pt>
    <dgm:pt modelId="{8348B79C-29A7-44D5-8B13-A8882974D390}" type="pres">
      <dgm:prSet presAssocID="{38E41303-BB00-43CB-B422-709FF2203C54}" presName="parTrans" presStyleLbl="sibTrans2D1" presStyleIdx="0" presStyleCnt="5"/>
      <dgm:spPr/>
    </dgm:pt>
    <dgm:pt modelId="{5D2238A4-9151-45A7-9362-FF2377BB0610}" type="pres">
      <dgm:prSet presAssocID="{38E41303-BB00-43CB-B422-709FF2203C54}" presName="connectorText" presStyleLbl="sibTrans2D1" presStyleIdx="0" presStyleCnt="5"/>
      <dgm:spPr/>
    </dgm:pt>
    <dgm:pt modelId="{DA2FD4E6-B849-4BE7-8C2A-B34AAC2CE106}" type="pres">
      <dgm:prSet presAssocID="{BF0D9F03-8BA5-4D7D-9646-F913FD7BB673}" presName="node" presStyleLbl="node1" presStyleIdx="0" presStyleCnt="5" custScaleX="156052" custScaleY="84689" custRadScaleRad="99826">
        <dgm:presLayoutVars>
          <dgm:bulletEnabled val="1"/>
        </dgm:presLayoutVars>
      </dgm:prSet>
      <dgm:spPr/>
    </dgm:pt>
    <dgm:pt modelId="{84971618-CAC0-40C9-A08E-C9ED9E65F563}" type="pres">
      <dgm:prSet presAssocID="{A9627936-13E4-45A3-B986-29601F45E829}" presName="parTrans" presStyleLbl="sibTrans2D1" presStyleIdx="1" presStyleCnt="5"/>
      <dgm:spPr/>
    </dgm:pt>
    <dgm:pt modelId="{E914DD8B-047A-41DD-A374-BFA3EFF4AD37}" type="pres">
      <dgm:prSet presAssocID="{A9627936-13E4-45A3-B986-29601F45E829}" presName="connectorText" presStyleLbl="sibTrans2D1" presStyleIdx="1" presStyleCnt="5"/>
      <dgm:spPr/>
    </dgm:pt>
    <dgm:pt modelId="{7C402695-5021-4E84-8115-D6834592695A}" type="pres">
      <dgm:prSet presAssocID="{0BC4043F-C3D6-4D1E-BDA1-F1B900DFCD0B}" presName="node" presStyleLbl="node1" presStyleIdx="1" presStyleCnt="5" custScaleX="131210" custScaleY="119183" custRadScaleRad="119885" custRadScaleInc="3143">
        <dgm:presLayoutVars>
          <dgm:bulletEnabled val="1"/>
        </dgm:presLayoutVars>
      </dgm:prSet>
      <dgm:spPr/>
    </dgm:pt>
    <dgm:pt modelId="{5ACF371F-B75F-4BF5-A27B-6867B7A8926D}" type="pres">
      <dgm:prSet presAssocID="{51E2A0B8-1441-415A-A406-5EF68969C650}" presName="parTrans" presStyleLbl="sibTrans2D1" presStyleIdx="2" presStyleCnt="5"/>
      <dgm:spPr/>
    </dgm:pt>
    <dgm:pt modelId="{F12605FE-2856-411C-B4B0-DFC5179771EA}" type="pres">
      <dgm:prSet presAssocID="{51E2A0B8-1441-415A-A406-5EF68969C650}" presName="connectorText" presStyleLbl="sibTrans2D1" presStyleIdx="2" presStyleCnt="5"/>
      <dgm:spPr/>
    </dgm:pt>
    <dgm:pt modelId="{EBF4C56B-9CC2-4CB6-9C90-1D6194F5E0F4}" type="pres">
      <dgm:prSet presAssocID="{BD2813B2-8987-4288-BA85-FCF74C9D46CF}" presName="node" presStyleLbl="node1" presStyleIdx="2" presStyleCnt="5" custScaleX="205615" custRadScaleRad="117303" custRadScaleInc="-28874">
        <dgm:presLayoutVars>
          <dgm:bulletEnabled val="1"/>
        </dgm:presLayoutVars>
      </dgm:prSet>
      <dgm:spPr/>
    </dgm:pt>
    <dgm:pt modelId="{398AC8AB-8C98-40E3-A500-D9B4FD0D98A0}" type="pres">
      <dgm:prSet presAssocID="{939D11BA-C397-44D5-A9E7-4D6E4F455E38}" presName="parTrans" presStyleLbl="sibTrans2D1" presStyleIdx="3" presStyleCnt="5"/>
      <dgm:spPr/>
    </dgm:pt>
    <dgm:pt modelId="{44EF03C9-030A-430C-AA51-FFC3F6AB3A6F}" type="pres">
      <dgm:prSet presAssocID="{939D11BA-C397-44D5-A9E7-4D6E4F455E38}" presName="connectorText" presStyleLbl="sibTrans2D1" presStyleIdx="3" presStyleCnt="5"/>
      <dgm:spPr/>
    </dgm:pt>
    <dgm:pt modelId="{5CDFACF8-5934-4A5B-81ED-94DAC6B7ED47}" type="pres">
      <dgm:prSet presAssocID="{3A56E74B-B547-4866-9769-7B7ADDF407E5}" presName="node" presStyleLbl="node1" presStyleIdx="3" presStyleCnt="5" custScaleX="152340" custRadScaleRad="124742" custRadScaleInc="38345">
        <dgm:presLayoutVars>
          <dgm:bulletEnabled val="1"/>
        </dgm:presLayoutVars>
      </dgm:prSet>
      <dgm:spPr/>
    </dgm:pt>
    <dgm:pt modelId="{86108E4F-E963-4C0F-A8CD-AEF6BAAFA9E7}" type="pres">
      <dgm:prSet presAssocID="{DD8054B5-6AC8-46B2-A69D-600CE9760058}" presName="parTrans" presStyleLbl="sibTrans2D1" presStyleIdx="4" presStyleCnt="5"/>
      <dgm:spPr/>
    </dgm:pt>
    <dgm:pt modelId="{8436B837-4EE8-465D-85E2-2F620BEEACB4}" type="pres">
      <dgm:prSet presAssocID="{DD8054B5-6AC8-46B2-A69D-600CE9760058}" presName="connectorText" presStyleLbl="sibTrans2D1" presStyleIdx="4" presStyleCnt="5"/>
      <dgm:spPr/>
    </dgm:pt>
    <dgm:pt modelId="{BA448E86-4F1D-4AF0-AE4D-72B5C16602E1}" type="pres">
      <dgm:prSet presAssocID="{0B9F18EF-2E46-48B7-8F29-2A561AE437E6}" presName="node" presStyleLbl="node1" presStyleIdx="4" presStyleCnt="5" custScaleX="181362" custRadScaleRad="115303" custRadScaleInc="-6818">
        <dgm:presLayoutVars>
          <dgm:bulletEnabled val="1"/>
        </dgm:presLayoutVars>
      </dgm:prSet>
      <dgm:spPr/>
    </dgm:pt>
  </dgm:ptLst>
  <dgm:cxnLst>
    <dgm:cxn modelId="{569B6616-82E3-40F4-83C4-3D0510F04A44}" srcId="{2C1F0254-4256-41A3-A275-9253189F4AF7}" destId="{3A56E74B-B547-4866-9769-7B7ADDF407E5}" srcOrd="3" destOrd="0" parTransId="{939D11BA-C397-44D5-A9E7-4D6E4F455E38}" sibTransId="{6ECF0B01-738B-4D20-9E43-5C0DFA386EEF}"/>
    <dgm:cxn modelId="{C6CF5E1C-2BB6-4E05-8969-40308C65A2CF}" srcId="{2C1F0254-4256-41A3-A275-9253189F4AF7}" destId="{0B9F18EF-2E46-48B7-8F29-2A561AE437E6}" srcOrd="4" destOrd="0" parTransId="{DD8054B5-6AC8-46B2-A69D-600CE9760058}" sibTransId="{11632E6F-D109-40A7-BCB2-6F4E74DD9C8F}"/>
    <dgm:cxn modelId="{E1AF772D-926B-4BA0-9EEC-9E62E98C5287}" srcId="{2C1F0254-4256-41A3-A275-9253189F4AF7}" destId="{0BC4043F-C3D6-4D1E-BDA1-F1B900DFCD0B}" srcOrd="1" destOrd="0" parTransId="{A9627936-13E4-45A3-B986-29601F45E829}" sibTransId="{C057DD65-A94C-427F-B03A-841FBA741D6F}"/>
    <dgm:cxn modelId="{4BE11D2F-846B-4761-B6FC-13E6BE890EDD}" type="presOf" srcId="{38E41303-BB00-43CB-B422-709FF2203C54}" destId="{8348B79C-29A7-44D5-8B13-A8882974D390}" srcOrd="0" destOrd="0" presId="urn:microsoft.com/office/officeart/2005/8/layout/radial5"/>
    <dgm:cxn modelId="{6B332336-7AAF-45C8-BF78-1B095CEB65E0}" type="presOf" srcId="{939D11BA-C397-44D5-A9E7-4D6E4F455E38}" destId="{398AC8AB-8C98-40E3-A500-D9B4FD0D98A0}" srcOrd="0" destOrd="0" presId="urn:microsoft.com/office/officeart/2005/8/layout/radial5"/>
    <dgm:cxn modelId="{489A3E44-BB1F-4C11-8AA7-4F30DA9D78F8}" type="presOf" srcId="{38E41303-BB00-43CB-B422-709FF2203C54}" destId="{5D2238A4-9151-45A7-9362-FF2377BB0610}" srcOrd="1" destOrd="0" presId="urn:microsoft.com/office/officeart/2005/8/layout/radial5"/>
    <dgm:cxn modelId="{C77BA545-8ED1-4CF1-B011-80FC2A31363B}" type="presOf" srcId="{51E2A0B8-1441-415A-A406-5EF68969C650}" destId="{F12605FE-2856-411C-B4B0-DFC5179771EA}" srcOrd="1" destOrd="0" presId="urn:microsoft.com/office/officeart/2005/8/layout/radial5"/>
    <dgm:cxn modelId="{0AD5F348-2267-4EE8-8387-7C1306B19132}" type="presOf" srcId="{A9627936-13E4-45A3-B986-29601F45E829}" destId="{84971618-CAC0-40C9-A08E-C9ED9E65F563}" srcOrd="0" destOrd="0" presId="urn:microsoft.com/office/officeart/2005/8/layout/radial5"/>
    <dgm:cxn modelId="{869B4F4E-7DE1-4D85-AA79-6681C8D408E7}" type="presOf" srcId="{DD8054B5-6AC8-46B2-A69D-600CE9760058}" destId="{8436B837-4EE8-465D-85E2-2F620BEEACB4}" srcOrd="1" destOrd="0" presId="urn:microsoft.com/office/officeart/2005/8/layout/radial5"/>
    <dgm:cxn modelId="{4EB71261-8EE3-4010-98D1-4669FC9B482A}" type="presOf" srcId="{3A56E74B-B547-4866-9769-7B7ADDF407E5}" destId="{5CDFACF8-5934-4A5B-81ED-94DAC6B7ED47}" srcOrd="0" destOrd="0" presId="urn:microsoft.com/office/officeart/2005/8/layout/radial5"/>
    <dgm:cxn modelId="{18FB1472-7772-4639-BBDF-39443A6B2478}" type="presOf" srcId="{E2D45468-4D8D-43DF-86C4-8C6C2434616E}" destId="{697CA813-73D8-46EB-A208-62E84CA181A2}" srcOrd="0" destOrd="0" presId="urn:microsoft.com/office/officeart/2005/8/layout/radial5"/>
    <dgm:cxn modelId="{2790C289-B4D2-470E-810B-7FA57028FF8C}" type="presOf" srcId="{0BC4043F-C3D6-4D1E-BDA1-F1B900DFCD0B}" destId="{7C402695-5021-4E84-8115-D6834592695A}" srcOrd="0" destOrd="0" presId="urn:microsoft.com/office/officeart/2005/8/layout/radial5"/>
    <dgm:cxn modelId="{BFFC528F-4852-4FD1-A1CE-E5B98FB3A6E4}" type="presOf" srcId="{2C1F0254-4256-41A3-A275-9253189F4AF7}" destId="{0B4E20E1-B4BE-4EA3-981F-FF4CBBB74735}" srcOrd="0" destOrd="0" presId="urn:microsoft.com/office/officeart/2005/8/layout/radial5"/>
    <dgm:cxn modelId="{3E665390-9A0F-4758-A7CD-CC66DA0A8FAA}" srcId="{2C1F0254-4256-41A3-A275-9253189F4AF7}" destId="{BD2813B2-8987-4288-BA85-FCF74C9D46CF}" srcOrd="2" destOrd="0" parTransId="{51E2A0B8-1441-415A-A406-5EF68969C650}" sibTransId="{BF989DBE-3877-4FB5-A6D1-AC6847CC0B06}"/>
    <dgm:cxn modelId="{9DC41D9E-7FA2-4F2F-BB8A-EDBC2F80B956}" type="presOf" srcId="{BD2813B2-8987-4288-BA85-FCF74C9D46CF}" destId="{EBF4C56B-9CC2-4CB6-9C90-1D6194F5E0F4}" srcOrd="0" destOrd="0" presId="urn:microsoft.com/office/officeart/2005/8/layout/radial5"/>
    <dgm:cxn modelId="{4BEB59AC-B4B6-4269-8566-243CD4BEFD16}" srcId="{2C1F0254-4256-41A3-A275-9253189F4AF7}" destId="{BF0D9F03-8BA5-4D7D-9646-F913FD7BB673}" srcOrd="0" destOrd="0" parTransId="{38E41303-BB00-43CB-B422-709FF2203C54}" sibTransId="{D2872628-FC31-4623-8ED5-D0F5931209A0}"/>
    <dgm:cxn modelId="{38B9C9AD-46FB-460B-BFF4-750AC8F94654}" type="presOf" srcId="{0B9F18EF-2E46-48B7-8F29-2A561AE437E6}" destId="{BA448E86-4F1D-4AF0-AE4D-72B5C16602E1}" srcOrd="0" destOrd="0" presId="urn:microsoft.com/office/officeart/2005/8/layout/radial5"/>
    <dgm:cxn modelId="{4AAA9FCF-4E43-46D2-8276-2613C9BE99C5}" type="presOf" srcId="{DD8054B5-6AC8-46B2-A69D-600CE9760058}" destId="{86108E4F-E963-4C0F-A8CD-AEF6BAAFA9E7}" srcOrd="0" destOrd="0" presId="urn:microsoft.com/office/officeart/2005/8/layout/radial5"/>
    <dgm:cxn modelId="{45A82BD0-E03B-4E3B-A15E-D3CEB24D71D9}" type="presOf" srcId="{939D11BA-C397-44D5-A9E7-4D6E4F455E38}" destId="{44EF03C9-030A-430C-AA51-FFC3F6AB3A6F}" srcOrd="1" destOrd="0" presId="urn:microsoft.com/office/officeart/2005/8/layout/radial5"/>
    <dgm:cxn modelId="{E917B3D4-071F-4C3E-B882-AEBE8A666E78}" type="presOf" srcId="{51E2A0B8-1441-415A-A406-5EF68969C650}" destId="{5ACF371F-B75F-4BF5-A27B-6867B7A8926D}" srcOrd="0" destOrd="0" presId="urn:microsoft.com/office/officeart/2005/8/layout/radial5"/>
    <dgm:cxn modelId="{B61852D5-8E7E-4C21-A9C1-222B677B91A1}" type="presOf" srcId="{A9627936-13E4-45A3-B986-29601F45E829}" destId="{E914DD8B-047A-41DD-A374-BFA3EFF4AD37}" srcOrd="1" destOrd="0" presId="urn:microsoft.com/office/officeart/2005/8/layout/radial5"/>
    <dgm:cxn modelId="{936147D6-92F8-44FA-9AA7-91F8C27EE2C3}" type="presOf" srcId="{BF0D9F03-8BA5-4D7D-9646-F913FD7BB673}" destId="{DA2FD4E6-B849-4BE7-8C2A-B34AAC2CE106}" srcOrd="0" destOrd="0" presId="urn:microsoft.com/office/officeart/2005/8/layout/radial5"/>
    <dgm:cxn modelId="{6D838DF0-9162-4783-B935-788145ABE701}" srcId="{E2D45468-4D8D-43DF-86C4-8C6C2434616E}" destId="{2C1F0254-4256-41A3-A275-9253189F4AF7}" srcOrd="0" destOrd="0" parTransId="{7D3E7BE9-6D59-4E91-B1C1-7349BB3F2906}" sibTransId="{4BBC272F-AFA5-4859-8964-A7318D9F6ED4}"/>
    <dgm:cxn modelId="{32353531-B762-4938-A3E4-725F04FD7000}" type="presParOf" srcId="{697CA813-73D8-46EB-A208-62E84CA181A2}" destId="{0B4E20E1-B4BE-4EA3-981F-FF4CBBB74735}" srcOrd="0" destOrd="0" presId="urn:microsoft.com/office/officeart/2005/8/layout/radial5"/>
    <dgm:cxn modelId="{76DE57C5-FC65-4673-B5B6-30DEBC51099C}" type="presParOf" srcId="{697CA813-73D8-46EB-A208-62E84CA181A2}" destId="{8348B79C-29A7-44D5-8B13-A8882974D390}" srcOrd="1" destOrd="0" presId="urn:microsoft.com/office/officeart/2005/8/layout/radial5"/>
    <dgm:cxn modelId="{8F1876CE-8DC8-4CF9-BEB2-24DAB8BB8AEF}" type="presParOf" srcId="{8348B79C-29A7-44D5-8B13-A8882974D390}" destId="{5D2238A4-9151-45A7-9362-FF2377BB0610}" srcOrd="0" destOrd="0" presId="urn:microsoft.com/office/officeart/2005/8/layout/radial5"/>
    <dgm:cxn modelId="{0D58AFF0-66F8-44F8-B2A2-A021B9FD9D4E}" type="presParOf" srcId="{697CA813-73D8-46EB-A208-62E84CA181A2}" destId="{DA2FD4E6-B849-4BE7-8C2A-B34AAC2CE106}" srcOrd="2" destOrd="0" presId="urn:microsoft.com/office/officeart/2005/8/layout/radial5"/>
    <dgm:cxn modelId="{217EF5FC-48C5-4E0E-9C1D-A1A4BD048328}" type="presParOf" srcId="{697CA813-73D8-46EB-A208-62E84CA181A2}" destId="{84971618-CAC0-40C9-A08E-C9ED9E65F563}" srcOrd="3" destOrd="0" presId="urn:microsoft.com/office/officeart/2005/8/layout/radial5"/>
    <dgm:cxn modelId="{B85B0C4F-2B5F-42DD-84AC-79A5B3AC7CA4}" type="presParOf" srcId="{84971618-CAC0-40C9-A08E-C9ED9E65F563}" destId="{E914DD8B-047A-41DD-A374-BFA3EFF4AD37}" srcOrd="0" destOrd="0" presId="urn:microsoft.com/office/officeart/2005/8/layout/radial5"/>
    <dgm:cxn modelId="{AFD6DC02-8079-446F-B8D0-6DC66C9614BA}" type="presParOf" srcId="{697CA813-73D8-46EB-A208-62E84CA181A2}" destId="{7C402695-5021-4E84-8115-D6834592695A}" srcOrd="4" destOrd="0" presId="urn:microsoft.com/office/officeart/2005/8/layout/radial5"/>
    <dgm:cxn modelId="{F668F09D-2C74-43B1-A51F-77FBF3CA0C7C}" type="presParOf" srcId="{697CA813-73D8-46EB-A208-62E84CA181A2}" destId="{5ACF371F-B75F-4BF5-A27B-6867B7A8926D}" srcOrd="5" destOrd="0" presId="urn:microsoft.com/office/officeart/2005/8/layout/radial5"/>
    <dgm:cxn modelId="{FFBE9B55-7FC4-4ADA-A231-526669A68B41}" type="presParOf" srcId="{5ACF371F-B75F-4BF5-A27B-6867B7A8926D}" destId="{F12605FE-2856-411C-B4B0-DFC5179771EA}" srcOrd="0" destOrd="0" presId="urn:microsoft.com/office/officeart/2005/8/layout/radial5"/>
    <dgm:cxn modelId="{D132E8F2-193B-4F5C-9166-BCEA5DBFFBF1}" type="presParOf" srcId="{697CA813-73D8-46EB-A208-62E84CA181A2}" destId="{EBF4C56B-9CC2-4CB6-9C90-1D6194F5E0F4}" srcOrd="6" destOrd="0" presId="urn:microsoft.com/office/officeart/2005/8/layout/radial5"/>
    <dgm:cxn modelId="{A43DF9B0-3761-42C9-9C81-833E95B435BF}" type="presParOf" srcId="{697CA813-73D8-46EB-A208-62E84CA181A2}" destId="{398AC8AB-8C98-40E3-A500-D9B4FD0D98A0}" srcOrd="7" destOrd="0" presId="urn:microsoft.com/office/officeart/2005/8/layout/radial5"/>
    <dgm:cxn modelId="{0FCEF0A4-E9C6-425E-AD7A-C384C3AA8BA1}" type="presParOf" srcId="{398AC8AB-8C98-40E3-A500-D9B4FD0D98A0}" destId="{44EF03C9-030A-430C-AA51-FFC3F6AB3A6F}" srcOrd="0" destOrd="0" presId="urn:microsoft.com/office/officeart/2005/8/layout/radial5"/>
    <dgm:cxn modelId="{BF22D9C2-155A-45F4-9829-A456BFA0C0FA}" type="presParOf" srcId="{697CA813-73D8-46EB-A208-62E84CA181A2}" destId="{5CDFACF8-5934-4A5B-81ED-94DAC6B7ED47}" srcOrd="8" destOrd="0" presId="urn:microsoft.com/office/officeart/2005/8/layout/radial5"/>
    <dgm:cxn modelId="{87FAE85D-55E9-4443-A5DA-BB2572BD48CC}" type="presParOf" srcId="{697CA813-73D8-46EB-A208-62E84CA181A2}" destId="{86108E4F-E963-4C0F-A8CD-AEF6BAAFA9E7}" srcOrd="9" destOrd="0" presId="urn:microsoft.com/office/officeart/2005/8/layout/radial5"/>
    <dgm:cxn modelId="{B62254CE-037C-4974-AA0A-C6F6BF7C0FBC}" type="presParOf" srcId="{86108E4F-E963-4C0F-A8CD-AEF6BAAFA9E7}" destId="{8436B837-4EE8-465D-85E2-2F620BEEACB4}" srcOrd="0" destOrd="0" presId="urn:microsoft.com/office/officeart/2005/8/layout/radial5"/>
    <dgm:cxn modelId="{F19F6021-9E4C-45B2-8E7B-DDFFAAEBD930}" type="presParOf" srcId="{697CA813-73D8-46EB-A208-62E84CA181A2}" destId="{BA448E86-4F1D-4AF0-AE4D-72B5C16602E1}"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FA3AD2-BD13-4649-8C24-CF81317CEFBF}" type="doc">
      <dgm:prSet loTypeId="urn:microsoft.com/office/officeart/2005/8/layout/venn1" loCatId="relationship" qsTypeId="urn:microsoft.com/office/officeart/2005/8/quickstyle/simple3" qsCatId="simple" csTypeId="urn:microsoft.com/office/officeart/2005/8/colors/accent2_1" csCatId="accent2" phldr="1"/>
      <dgm:spPr/>
      <dgm:t>
        <a:bodyPr/>
        <a:lstStyle/>
        <a:p>
          <a:endParaRPr lang="fr-FR"/>
        </a:p>
      </dgm:t>
    </dgm:pt>
    <dgm:pt modelId="{329B104C-0B1C-4765-81EE-40AD6464F1C4}">
      <dgm:prSet phldrT="[Texte]" custT="1"/>
      <dgm:spPr/>
      <dgm:t>
        <a:bodyPr/>
        <a:lstStyle/>
        <a:p>
          <a:r>
            <a:rPr lang="fr-FR" sz="1400" b="1" dirty="0">
              <a:ea typeface="Calibri" panose="020F0502020204030204" pitchFamily="34" charset="0"/>
            </a:rPr>
            <a:t>Ministère de l’Economie et des Finances</a:t>
          </a:r>
        </a:p>
      </dgm:t>
    </dgm:pt>
    <dgm:pt modelId="{144500DB-B298-49AD-A8E6-BB2D159D386D}" type="parTrans" cxnId="{D7E7C103-121D-41D8-B0D7-46D03120A7E8}">
      <dgm:prSet/>
      <dgm:spPr/>
      <dgm:t>
        <a:bodyPr/>
        <a:lstStyle/>
        <a:p>
          <a:endParaRPr lang="de-DE" sz="2000"/>
        </a:p>
      </dgm:t>
    </dgm:pt>
    <dgm:pt modelId="{99BB01E5-07F1-442B-8383-E0FC39937EB2}" type="sibTrans" cxnId="{D7E7C103-121D-41D8-B0D7-46D03120A7E8}">
      <dgm:prSet/>
      <dgm:spPr/>
      <dgm:t>
        <a:bodyPr/>
        <a:lstStyle/>
        <a:p>
          <a:endParaRPr lang="de-DE" sz="2000"/>
        </a:p>
      </dgm:t>
    </dgm:pt>
    <dgm:pt modelId="{9DA95ED3-FE3B-4316-8BFB-1F7C4CF527D3}">
      <dgm:prSet phldrT="[Texte]" custT="1"/>
      <dgm:spPr/>
      <dgm:t>
        <a:bodyPr/>
        <a:lstStyle/>
        <a:p>
          <a:pPr algn="ctr"/>
          <a:r>
            <a:rPr lang="fr-FR" sz="1400" b="1" dirty="0">
              <a:ea typeface="Calibri" panose="020F0502020204030204" pitchFamily="34" charset="0"/>
            </a:rPr>
            <a:t>Ministères pilotes</a:t>
          </a:r>
          <a:endParaRPr lang="de-DE" sz="1400" b="1" dirty="0"/>
        </a:p>
      </dgm:t>
    </dgm:pt>
    <dgm:pt modelId="{0CA1247D-27AF-4A68-AE5C-FB7BBB9E1BC0}" type="parTrans" cxnId="{688897BE-0A73-437D-9A7C-8F3A60331B46}">
      <dgm:prSet/>
      <dgm:spPr/>
      <dgm:t>
        <a:bodyPr/>
        <a:lstStyle/>
        <a:p>
          <a:endParaRPr lang="de-DE"/>
        </a:p>
      </dgm:t>
    </dgm:pt>
    <dgm:pt modelId="{D382CA2C-D0E9-4567-BBBB-06A34379E9E5}" type="sibTrans" cxnId="{688897BE-0A73-437D-9A7C-8F3A60331B46}">
      <dgm:prSet/>
      <dgm:spPr/>
      <dgm:t>
        <a:bodyPr/>
        <a:lstStyle/>
        <a:p>
          <a:endParaRPr lang="de-DE"/>
        </a:p>
      </dgm:t>
    </dgm:pt>
    <dgm:pt modelId="{DCED9742-784D-4AFB-82EF-D0B6244CF26A}">
      <dgm:prSet phldrT="[Texte]" custT="1"/>
      <dgm:spPr>
        <a:solidFill>
          <a:schemeClr val="tx1">
            <a:lumMod val="85000"/>
          </a:schemeClr>
        </a:solidFill>
      </dgm:spPr>
      <dgm:t>
        <a:bodyPr/>
        <a:lstStyle/>
        <a:p>
          <a:pPr algn="ctr">
            <a:buFont typeface="Wingdings" panose="05000000000000000000" pitchFamily="2" charset="2"/>
            <a:buChar char="q"/>
          </a:pPr>
          <a:r>
            <a:rPr lang="fr-FR" sz="1400" b="1" dirty="0">
              <a:effectLst/>
              <a:ea typeface="Calibri" panose="020F0502020204030204" pitchFamily="34" charset="0"/>
            </a:rPr>
            <a:t>Partenaires techniques et financiers </a:t>
          </a:r>
          <a:endParaRPr lang="de-DE" sz="1400" b="1" dirty="0"/>
        </a:p>
      </dgm:t>
    </dgm:pt>
    <dgm:pt modelId="{B4DB9A41-A379-4F87-8A09-C9B6175D7920}" type="parTrans" cxnId="{6319F344-AF66-4F60-A349-28AE3F8E7560}">
      <dgm:prSet/>
      <dgm:spPr/>
      <dgm:t>
        <a:bodyPr/>
        <a:lstStyle/>
        <a:p>
          <a:endParaRPr lang="de-DE"/>
        </a:p>
      </dgm:t>
    </dgm:pt>
    <dgm:pt modelId="{DC8C9F60-ADD7-4600-A5F4-EC77E34C9A65}" type="sibTrans" cxnId="{6319F344-AF66-4F60-A349-28AE3F8E7560}">
      <dgm:prSet/>
      <dgm:spPr/>
      <dgm:t>
        <a:bodyPr/>
        <a:lstStyle/>
        <a:p>
          <a:endParaRPr lang="de-DE"/>
        </a:p>
      </dgm:t>
    </dgm:pt>
    <dgm:pt modelId="{408738A9-7020-4C0C-95A3-ABBE513F62DD}">
      <dgm:prSet phldrT="[Texte]" custT="1"/>
      <dgm:spPr/>
      <dgm:t>
        <a:bodyPr/>
        <a:lstStyle/>
        <a:p>
          <a:r>
            <a:rPr lang="fr-FR" sz="1400" b="1" dirty="0">
              <a:ea typeface="Calibri" panose="020F0502020204030204" pitchFamily="34" charset="0"/>
            </a:rPr>
            <a:t>Comité BSG</a:t>
          </a:r>
        </a:p>
      </dgm:t>
    </dgm:pt>
    <dgm:pt modelId="{B0EBE5C2-A50A-4417-A370-A15AA051994E}" type="sibTrans" cxnId="{AD672392-DD08-42BF-9744-970B204E0161}">
      <dgm:prSet/>
      <dgm:spPr/>
      <dgm:t>
        <a:bodyPr/>
        <a:lstStyle/>
        <a:p>
          <a:endParaRPr lang="de-DE"/>
        </a:p>
      </dgm:t>
    </dgm:pt>
    <dgm:pt modelId="{CB3DCBC3-3977-41CE-8443-68DD10D54A9A}" type="parTrans" cxnId="{AD672392-DD08-42BF-9744-970B204E0161}">
      <dgm:prSet/>
      <dgm:spPr/>
      <dgm:t>
        <a:bodyPr/>
        <a:lstStyle/>
        <a:p>
          <a:endParaRPr lang="de-DE"/>
        </a:p>
      </dgm:t>
    </dgm:pt>
    <dgm:pt modelId="{2B04957F-1F18-498B-A60B-3ECD0151C5FF}">
      <dgm:prSet phldrT="[Texte]" custT="1"/>
      <dgm:spPr/>
      <dgm:t>
        <a:bodyPr/>
        <a:lstStyle/>
        <a:p>
          <a:endParaRPr lang="fr-FR" sz="1400" dirty="0">
            <a:solidFill>
              <a:schemeClr val="bg1"/>
            </a:solidFill>
            <a:ea typeface="Calibri" panose="020F0502020204030204" pitchFamily="34" charset="0"/>
          </a:endParaRPr>
        </a:p>
      </dgm:t>
    </dgm:pt>
    <dgm:pt modelId="{C8D5CAF2-857C-4D2E-BBFE-3D2BA65156A3}" type="sibTrans" cxnId="{AAE0E082-6297-4D08-B8E8-C3A3BECDE776}">
      <dgm:prSet/>
      <dgm:spPr/>
      <dgm:t>
        <a:bodyPr/>
        <a:lstStyle/>
        <a:p>
          <a:endParaRPr lang="de-DE"/>
        </a:p>
      </dgm:t>
    </dgm:pt>
    <dgm:pt modelId="{2739483A-1DA9-41F4-BF11-F213DD29138F}" type="parTrans" cxnId="{AAE0E082-6297-4D08-B8E8-C3A3BECDE776}">
      <dgm:prSet/>
      <dgm:spPr/>
      <dgm:t>
        <a:bodyPr/>
        <a:lstStyle/>
        <a:p>
          <a:endParaRPr lang="de-DE"/>
        </a:p>
      </dgm:t>
    </dgm:pt>
    <dgm:pt modelId="{EA79F748-C2E1-4742-BBCD-2F1544AE8F53}" type="pres">
      <dgm:prSet presAssocID="{6BFA3AD2-BD13-4649-8C24-CF81317CEFBF}" presName="compositeShape" presStyleCnt="0">
        <dgm:presLayoutVars>
          <dgm:chMax val="7"/>
          <dgm:dir/>
          <dgm:resizeHandles val="exact"/>
        </dgm:presLayoutVars>
      </dgm:prSet>
      <dgm:spPr/>
    </dgm:pt>
    <dgm:pt modelId="{D82B52A4-0250-4DBD-B93D-408A9041C033}" type="pres">
      <dgm:prSet presAssocID="{329B104C-0B1C-4765-81EE-40AD6464F1C4}" presName="circ1" presStyleLbl="vennNode1" presStyleIdx="0" presStyleCnt="5" custScaleX="123801" custScaleY="97789" custLinFactNeighborX="-52458" custLinFactNeighborY="-38373"/>
      <dgm:spPr>
        <a:solidFill>
          <a:srgbClr val="E6981A"/>
        </a:solidFill>
      </dgm:spPr>
    </dgm:pt>
    <dgm:pt modelId="{3AC76E48-DF16-4D3C-BB38-2EBD5EE88FE8}" type="pres">
      <dgm:prSet presAssocID="{329B104C-0B1C-4765-81EE-40AD6464F1C4}" presName="circ1Tx" presStyleLbl="revTx" presStyleIdx="0" presStyleCnt="0" custLinFactNeighborX="-44187" custLinFactNeighborY="73371">
        <dgm:presLayoutVars>
          <dgm:chMax val="0"/>
          <dgm:chPref val="0"/>
          <dgm:bulletEnabled val="1"/>
        </dgm:presLayoutVars>
      </dgm:prSet>
      <dgm:spPr/>
    </dgm:pt>
    <dgm:pt modelId="{3DAF7C08-DE24-423F-BE23-0F9177B5E2F8}" type="pres">
      <dgm:prSet presAssocID="{2B04957F-1F18-498B-A60B-3ECD0151C5FF}" presName="circ2" presStyleLbl="vennNode1" presStyleIdx="1" presStyleCnt="5" custScaleX="91221" custScaleY="73153" custLinFactNeighborX="-40462" custLinFactNeighborY="-22197"/>
      <dgm:spPr>
        <a:solidFill>
          <a:schemeClr val="accent3">
            <a:lumMod val="40000"/>
            <a:lumOff val="60000"/>
          </a:schemeClr>
        </a:solidFill>
      </dgm:spPr>
    </dgm:pt>
    <dgm:pt modelId="{88355072-049B-4D4C-B45D-876474F654C3}" type="pres">
      <dgm:prSet presAssocID="{2B04957F-1F18-498B-A60B-3ECD0151C5FF}" presName="circ2Tx" presStyleLbl="revTx" presStyleIdx="0" presStyleCnt="0" custScaleX="78695" custScaleY="74334" custLinFactX="-100000" custLinFactNeighborX="-116976" custLinFactNeighborY="53206">
        <dgm:presLayoutVars>
          <dgm:chMax val="0"/>
          <dgm:chPref val="0"/>
          <dgm:bulletEnabled val="1"/>
        </dgm:presLayoutVars>
      </dgm:prSet>
      <dgm:spPr/>
    </dgm:pt>
    <dgm:pt modelId="{3FCB7034-300E-4F70-A869-16404E758D13}" type="pres">
      <dgm:prSet presAssocID="{408738A9-7020-4C0C-95A3-ABBE513F62DD}" presName="circ3" presStyleLbl="vennNode1" presStyleIdx="2" presStyleCnt="5" custScaleX="104081" custScaleY="72648" custLinFactNeighborX="-26654" custLinFactNeighborY="-2085"/>
      <dgm:spPr>
        <a:solidFill>
          <a:schemeClr val="accent5">
            <a:lumMod val="60000"/>
            <a:lumOff val="40000"/>
          </a:schemeClr>
        </a:solidFill>
      </dgm:spPr>
    </dgm:pt>
    <dgm:pt modelId="{83A75997-78C5-42E0-8B1B-53FF718FDE40}" type="pres">
      <dgm:prSet presAssocID="{408738A9-7020-4C0C-95A3-ABBE513F62DD}" presName="circ3Tx" presStyleLbl="revTx" presStyleIdx="0" presStyleCnt="0" custLinFactX="-28014" custLinFactY="-54512" custLinFactNeighborX="-100000" custLinFactNeighborY="-100000">
        <dgm:presLayoutVars>
          <dgm:chMax val="0"/>
          <dgm:chPref val="0"/>
          <dgm:bulletEnabled val="1"/>
        </dgm:presLayoutVars>
      </dgm:prSet>
      <dgm:spPr/>
    </dgm:pt>
    <dgm:pt modelId="{26EB7244-F724-40D4-8DCE-79D79A0CAC89}" type="pres">
      <dgm:prSet presAssocID="{9DA95ED3-FE3B-4316-8BFB-1F7C4CF527D3}" presName="circ4" presStyleLbl="vennNode1" presStyleIdx="3" presStyleCnt="5" custScaleX="72123" custScaleY="61998" custLinFactNeighborX="-44573" custLinFactNeighborY="-36803"/>
      <dgm:spPr>
        <a:solidFill>
          <a:schemeClr val="accent5"/>
        </a:solidFill>
      </dgm:spPr>
    </dgm:pt>
    <dgm:pt modelId="{BEC0F960-CE1B-4CC1-AF05-6B76423C3A2F}" type="pres">
      <dgm:prSet presAssocID="{9DA95ED3-FE3B-4316-8BFB-1F7C4CF527D3}" presName="circ4Tx" presStyleLbl="revTx" presStyleIdx="0" presStyleCnt="0" custScaleX="94710" custScaleY="39257" custLinFactX="28093" custLinFactNeighborX="100000" custLinFactNeighborY="-65836">
        <dgm:presLayoutVars>
          <dgm:chMax val="0"/>
          <dgm:chPref val="0"/>
          <dgm:bulletEnabled val="1"/>
        </dgm:presLayoutVars>
      </dgm:prSet>
      <dgm:spPr/>
    </dgm:pt>
    <dgm:pt modelId="{7D0593AA-85E3-4593-95A6-F49DBCBE755D}" type="pres">
      <dgm:prSet presAssocID="{DCED9742-784D-4AFB-82EF-D0B6244CF26A}" presName="circ5" presStyleLbl="vennNode1" presStyleIdx="4" presStyleCnt="5" custScaleX="130613" custScaleY="49216" custLinFactNeighborX="-87543" custLinFactNeighborY="83182"/>
      <dgm:spPr>
        <a:solidFill>
          <a:schemeClr val="tx2">
            <a:lumMod val="10000"/>
            <a:lumOff val="90000"/>
          </a:schemeClr>
        </a:solidFill>
      </dgm:spPr>
    </dgm:pt>
    <dgm:pt modelId="{A0F5C664-7261-4909-9523-D3896B2E7D56}" type="pres">
      <dgm:prSet presAssocID="{DCED9742-784D-4AFB-82EF-D0B6244CF26A}" presName="circ5Tx" presStyleLbl="revTx" presStyleIdx="0" presStyleCnt="0" custLinFactY="63135" custLinFactNeighborX="23478" custLinFactNeighborY="100000">
        <dgm:presLayoutVars>
          <dgm:chMax val="0"/>
          <dgm:chPref val="0"/>
          <dgm:bulletEnabled val="1"/>
        </dgm:presLayoutVars>
      </dgm:prSet>
      <dgm:spPr/>
    </dgm:pt>
  </dgm:ptLst>
  <dgm:cxnLst>
    <dgm:cxn modelId="{D7E7C103-121D-41D8-B0D7-46D03120A7E8}" srcId="{6BFA3AD2-BD13-4649-8C24-CF81317CEFBF}" destId="{329B104C-0B1C-4765-81EE-40AD6464F1C4}" srcOrd="0" destOrd="0" parTransId="{144500DB-B298-49AD-A8E6-BB2D159D386D}" sibTransId="{99BB01E5-07F1-442B-8383-E0FC39937EB2}"/>
    <dgm:cxn modelId="{EC6A8C09-B89E-4CDE-B710-CF134BD73600}" type="presOf" srcId="{2B04957F-1F18-498B-A60B-3ECD0151C5FF}" destId="{88355072-049B-4D4C-B45D-876474F654C3}" srcOrd="0" destOrd="0" presId="urn:microsoft.com/office/officeart/2005/8/layout/venn1"/>
    <dgm:cxn modelId="{33C29D3A-1B99-41E5-B53D-7078A05E5E2B}" type="presOf" srcId="{6BFA3AD2-BD13-4649-8C24-CF81317CEFBF}" destId="{EA79F748-C2E1-4742-BBCD-2F1544AE8F53}" srcOrd="0" destOrd="0" presId="urn:microsoft.com/office/officeart/2005/8/layout/venn1"/>
    <dgm:cxn modelId="{6319F344-AF66-4F60-A349-28AE3F8E7560}" srcId="{6BFA3AD2-BD13-4649-8C24-CF81317CEFBF}" destId="{DCED9742-784D-4AFB-82EF-D0B6244CF26A}" srcOrd="4" destOrd="0" parTransId="{B4DB9A41-A379-4F87-8A09-C9B6175D7920}" sibTransId="{DC8C9F60-ADD7-4600-A5F4-EC77E34C9A65}"/>
    <dgm:cxn modelId="{F8ADC64C-C7EF-47F9-8FA4-C13E11BD03FB}" type="presOf" srcId="{DCED9742-784D-4AFB-82EF-D0B6244CF26A}" destId="{A0F5C664-7261-4909-9523-D3896B2E7D56}" srcOrd="0" destOrd="0" presId="urn:microsoft.com/office/officeart/2005/8/layout/venn1"/>
    <dgm:cxn modelId="{14282456-F381-470A-BDBC-29789AA6C41D}" type="presOf" srcId="{9DA95ED3-FE3B-4316-8BFB-1F7C4CF527D3}" destId="{BEC0F960-CE1B-4CC1-AF05-6B76423C3A2F}" srcOrd="0" destOrd="0" presId="urn:microsoft.com/office/officeart/2005/8/layout/venn1"/>
    <dgm:cxn modelId="{93B4D57E-A9CF-47E1-8CB5-5C9283BD000C}" type="presOf" srcId="{408738A9-7020-4C0C-95A3-ABBE513F62DD}" destId="{83A75997-78C5-42E0-8B1B-53FF718FDE40}" srcOrd="0" destOrd="0" presId="urn:microsoft.com/office/officeart/2005/8/layout/venn1"/>
    <dgm:cxn modelId="{AAE0E082-6297-4D08-B8E8-C3A3BECDE776}" srcId="{6BFA3AD2-BD13-4649-8C24-CF81317CEFBF}" destId="{2B04957F-1F18-498B-A60B-3ECD0151C5FF}" srcOrd="1" destOrd="0" parTransId="{2739483A-1DA9-41F4-BF11-F213DD29138F}" sibTransId="{C8D5CAF2-857C-4D2E-BBFE-3D2BA65156A3}"/>
    <dgm:cxn modelId="{C3D3B789-0E35-49F2-A2B1-7252A7C85575}" type="presOf" srcId="{329B104C-0B1C-4765-81EE-40AD6464F1C4}" destId="{3AC76E48-DF16-4D3C-BB38-2EBD5EE88FE8}" srcOrd="0" destOrd="0" presId="urn:microsoft.com/office/officeart/2005/8/layout/venn1"/>
    <dgm:cxn modelId="{AD672392-DD08-42BF-9744-970B204E0161}" srcId="{6BFA3AD2-BD13-4649-8C24-CF81317CEFBF}" destId="{408738A9-7020-4C0C-95A3-ABBE513F62DD}" srcOrd="2" destOrd="0" parTransId="{CB3DCBC3-3977-41CE-8443-68DD10D54A9A}" sibTransId="{B0EBE5C2-A50A-4417-A370-A15AA051994E}"/>
    <dgm:cxn modelId="{688897BE-0A73-437D-9A7C-8F3A60331B46}" srcId="{6BFA3AD2-BD13-4649-8C24-CF81317CEFBF}" destId="{9DA95ED3-FE3B-4316-8BFB-1F7C4CF527D3}" srcOrd="3" destOrd="0" parTransId="{0CA1247D-27AF-4A68-AE5C-FB7BBB9E1BC0}" sibTransId="{D382CA2C-D0E9-4567-BBBB-06A34379E9E5}"/>
    <dgm:cxn modelId="{FA453B2F-7D1D-4654-B1EF-A134BEA8A47B}" type="presParOf" srcId="{EA79F748-C2E1-4742-BBCD-2F1544AE8F53}" destId="{D82B52A4-0250-4DBD-B93D-408A9041C033}" srcOrd="0" destOrd="0" presId="urn:microsoft.com/office/officeart/2005/8/layout/venn1"/>
    <dgm:cxn modelId="{57C01964-4355-4C24-8AAF-8F6CD10C2BA3}" type="presParOf" srcId="{EA79F748-C2E1-4742-BBCD-2F1544AE8F53}" destId="{3AC76E48-DF16-4D3C-BB38-2EBD5EE88FE8}" srcOrd="1" destOrd="0" presId="urn:microsoft.com/office/officeart/2005/8/layout/venn1"/>
    <dgm:cxn modelId="{55303C22-C38E-4408-A4BA-98DF4C966B4F}" type="presParOf" srcId="{EA79F748-C2E1-4742-BBCD-2F1544AE8F53}" destId="{3DAF7C08-DE24-423F-BE23-0F9177B5E2F8}" srcOrd="2" destOrd="0" presId="urn:microsoft.com/office/officeart/2005/8/layout/venn1"/>
    <dgm:cxn modelId="{31A60531-7BA2-406B-BE24-965B42EA70F0}" type="presParOf" srcId="{EA79F748-C2E1-4742-BBCD-2F1544AE8F53}" destId="{88355072-049B-4D4C-B45D-876474F654C3}" srcOrd="3" destOrd="0" presId="urn:microsoft.com/office/officeart/2005/8/layout/venn1"/>
    <dgm:cxn modelId="{2DE6F783-7D5F-4090-9A9F-16C11C920F2D}" type="presParOf" srcId="{EA79F748-C2E1-4742-BBCD-2F1544AE8F53}" destId="{3FCB7034-300E-4F70-A869-16404E758D13}" srcOrd="4" destOrd="0" presId="urn:microsoft.com/office/officeart/2005/8/layout/venn1"/>
    <dgm:cxn modelId="{FCFB15A3-5DDF-4BE8-AF76-9C3A10DCF881}" type="presParOf" srcId="{EA79F748-C2E1-4742-BBCD-2F1544AE8F53}" destId="{83A75997-78C5-42E0-8B1B-53FF718FDE40}" srcOrd="5" destOrd="0" presId="urn:microsoft.com/office/officeart/2005/8/layout/venn1"/>
    <dgm:cxn modelId="{E268BE26-5EAF-49C0-9CCA-067963338FC5}" type="presParOf" srcId="{EA79F748-C2E1-4742-BBCD-2F1544AE8F53}" destId="{26EB7244-F724-40D4-8DCE-79D79A0CAC89}" srcOrd="6" destOrd="0" presId="urn:microsoft.com/office/officeart/2005/8/layout/venn1"/>
    <dgm:cxn modelId="{A4E90B47-3465-46E8-AE0D-DDE24C51078E}" type="presParOf" srcId="{EA79F748-C2E1-4742-BBCD-2F1544AE8F53}" destId="{BEC0F960-CE1B-4CC1-AF05-6B76423C3A2F}" srcOrd="7" destOrd="0" presId="urn:microsoft.com/office/officeart/2005/8/layout/venn1"/>
    <dgm:cxn modelId="{76620357-EC3E-4A3E-8B22-FF33F853294A}" type="presParOf" srcId="{EA79F748-C2E1-4742-BBCD-2F1544AE8F53}" destId="{7D0593AA-85E3-4593-95A6-F49DBCBE755D}" srcOrd="8" destOrd="0" presId="urn:microsoft.com/office/officeart/2005/8/layout/venn1"/>
    <dgm:cxn modelId="{F4F8CC61-136A-4A60-B6A2-2287BB2424BB}" type="presParOf" srcId="{EA79F748-C2E1-4742-BBCD-2F1544AE8F53}" destId="{A0F5C664-7261-4909-9523-D3896B2E7D56}"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B21E05BF-8B7B-4F87-B83A-AA3EC5B03A1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de-DE"/>
        </a:p>
      </dgm:t>
    </dgm:pt>
    <dgm:pt modelId="{DE6CBEDE-3A44-4E21-A4E2-1E1CF8CF8019}">
      <dgm:prSet phldrT="[Texte]" custT="1"/>
      <dgm:spPr/>
      <dgm:t>
        <a:bodyPr/>
        <a:lstStyle/>
        <a:p>
          <a:pPr>
            <a:buFont typeface="Wingdings" panose="05000000000000000000" pitchFamily="2" charset="2"/>
            <a:buChar char="Ø"/>
          </a:pPr>
          <a:r>
            <a:rPr lang="fr-FR" sz="1800" b="1" dirty="0">
              <a:effectLst/>
              <a:ea typeface="Times New Roman" panose="02020603050405020304" pitchFamily="18" charset="0"/>
              <a:cs typeface="Times New Roman" panose="02020603050405020304" pitchFamily="18" charset="0"/>
            </a:rPr>
            <a:t>Etape 5 : Suivi de la performance et </a:t>
          </a:r>
          <a:r>
            <a:rPr lang="fr-FR" sz="1800" b="1" dirty="0" err="1">
              <a:effectLst/>
              <a:ea typeface="Times New Roman" panose="02020603050405020304" pitchFamily="18" charset="0"/>
              <a:cs typeface="Times New Roman" panose="02020603050405020304" pitchFamily="18" charset="0"/>
            </a:rPr>
            <a:t>reporting</a:t>
          </a:r>
          <a:endParaRPr lang="de-DE" sz="1800" dirty="0"/>
        </a:p>
      </dgm:t>
    </dgm:pt>
    <dgm:pt modelId="{75646E25-0C3D-493C-AEF1-7FE43BCFB707}" type="sibTrans" cxnId="{5C43DA42-A65D-4310-B18D-0555825BED6B}">
      <dgm:prSet/>
      <dgm:spPr/>
      <dgm:t>
        <a:bodyPr/>
        <a:lstStyle/>
        <a:p>
          <a:endParaRPr lang="de-DE" sz="1800"/>
        </a:p>
      </dgm:t>
    </dgm:pt>
    <dgm:pt modelId="{4AE171E2-9349-4018-9173-57C9511C0C42}" type="parTrans" cxnId="{5C43DA42-A65D-4310-B18D-0555825BED6B}">
      <dgm:prSet/>
      <dgm:spPr/>
      <dgm:t>
        <a:bodyPr/>
        <a:lstStyle/>
        <a:p>
          <a:endParaRPr lang="de-DE" sz="1800"/>
        </a:p>
      </dgm:t>
    </dgm:pt>
    <dgm:pt modelId="{A52670D1-FB41-446B-87E2-EA0FB44D8B8B}">
      <dgm:prSet phldrT="[Texte]" custT="1"/>
      <dgm:spPr/>
      <dgm:t>
        <a:bodyPr/>
        <a:lstStyle/>
        <a:p>
          <a:pPr>
            <a:buFont typeface="Wingdings" panose="05000000000000000000" pitchFamily="2" charset="2"/>
            <a:buChar char="Ø"/>
          </a:pPr>
          <a:r>
            <a:rPr lang="fr-FR" sz="1800" b="1" dirty="0">
              <a:effectLst/>
              <a:ea typeface="Times New Roman" panose="02020603050405020304" pitchFamily="18" charset="0"/>
              <a:cs typeface="Calibri" panose="020F0502020204030204" pitchFamily="34" charset="0"/>
            </a:rPr>
            <a:t>Etape 4 : Relecture des programmes budgétaires- </a:t>
          </a:r>
          <a:r>
            <a:rPr lang="fr-FR" sz="1800" dirty="0">
              <a:effectLst/>
              <a:ea typeface="Times New Roman" panose="02020603050405020304" pitchFamily="18" charset="0"/>
            </a:rPr>
            <a:t>définir des objectifs qui visent la réduction des inégalités - un ou des indicateurs de sensibles au Genre</a:t>
          </a:r>
          <a:endParaRPr lang="de-DE" sz="1800" dirty="0"/>
        </a:p>
      </dgm:t>
    </dgm:pt>
    <dgm:pt modelId="{9712FD9E-5142-466C-B94E-656FC608E047}" type="sibTrans" cxnId="{D2BABD43-97D1-4B93-B3A4-FE4E2BD2E5E0}">
      <dgm:prSet/>
      <dgm:spPr/>
      <dgm:t>
        <a:bodyPr/>
        <a:lstStyle/>
        <a:p>
          <a:endParaRPr lang="de-DE" sz="1800"/>
        </a:p>
      </dgm:t>
    </dgm:pt>
    <dgm:pt modelId="{127F619B-A0BA-4380-A66E-73521BCFECA9}" type="parTrans" cxnId="{D2BABD43-97D1-4B93-B3A4-FE4E2BD2E5E0}">
      <dgm:prSet/>
      <dgm:spPr/>
      <dgm:t>
        <a:bodyPr/>
        <a:lstStyle/>
        <a:p>
          <a:endParaRPr lang="de-DE" sz="1800"/>
        </a:p>
      </dgm:t>
    </dgm:pt>
    <dgm:pt modelId="{854ED720-595E-4143-A560-0214EAEBD2DF}">
      <dgm:prSet phldrT="[Texte]" custT="1"/>
      <dgm:spPr/>
      <dgm:t>
        <a:bodyPr/>
        <a:lstStyle/>
        <a:p>
          <a:pPr>
            <a:buFont typeface="Wingdings" panose="05000000000000000000" pitchFamily="2" charset="2"/>
            <a:buChar char="Ø"/>
          </a:pPr>
          <a:r>
            <a:rPr lang="fr-FR" sz="1800" b="1" dirty="0">
              <a:effectLst/>
              <a:ea typeface="Times New Roman" panose="02020603050405020304" pitchFamily="18" charset="0"/>
              <a:cs typeface="Calibri" panose="020F0502020204030204" pitchFamily="34" charset="0"/>
            </a:rPr>
            <a:t>Etape 3 : Formulation des actions, activités et projets sensibles au genre</a:t>
          </a:r>
          <a:endParaRPr lang="de-DE" sz="1800" dirty="0">
            <a:solidFill>
              <a:schemeClr val="bg1"/>
            </a:solidFill>
          </a:endParaRPr>
        </a:p>
      </dgm:t>
    </dgm:pt>
    <dgm:pt modelId="{227DF56B-0E47-4D21-9E4F-C82A74AB9392}" type="sibTrans" cxnId="{39B7301B-32F5-410D-84E7-E1AB4D16CDC1}">
      <dgm:prSet/>
      <dgm:spPr/>
      <dgm:t>
        <a:bodyPr/>
        <a:lstStyle/>
        <a:p>
          <a:endParaRPr lang="de-DE" sz="1800"/>
        </a:p>
      </dgm:t>
    </dgm:pt>
    <dgm:pt modelId="{50C5EE5C-165D-418A-BAC2-169753DEC672}" type="parTrans" cxnId="{39B7301B-32F5-410D-84E7-E1AB4D16CDC1}">
      <dgm:prSet/>
      <dgm:spPr/>
      <dgm:t>
        <a:bodyPr/>
        <a:lstStyle/>
        <a:p>
          <a:endParaRPr lang="de-DE" sz="1800"/>
        </a:p>
      </dgm:t>
    </dgm:pt>
    <dgm:pt modelId="{34611941-E6D9-469F-9881-DFAAED398186}">
      <dgm:prSet phldrT="[Texte]" custT="1"/>
      <dgm:spPr/>
      <dgm:t>
        <a:bodyPr/>
        <a:lstStyle/>
        <a:p>
          <a:pPr>
            <a:buFont typeface="Wingdings" panose="05000000000000000000" pitchFamily="2" charset="2"/>
            <a:buChar char="Ø"/>
          </a:pPr>
          <a:r>
            <a:rPr lang="fr-FR" sz="1800" b="1" dirty="0">
              <a:effectLst/>
              <a:ea typeface="Times New Roman" panose="02020603050405020304" pitchFamily="18" charset="0"/>
              <a:cs typeface="Calibri" panose="020F0502020204030204" pitchFamily="34" charset="0"/>
            </a:rPr>
            <a:t>Etape 2 : Analyse de la politique sectorielle et du cadre international/national </a:t>
          </a:r>
          <a:r>
            <a:rPr lang="fr-FR" sz="1800" dirty="0">
              <a:effectLst/>
              <a:ea typeface="Times New Roman" panose="02020603050405020304" pitchFamily="18" charset="0"/>
              <a:cs typeface="Calibri" panose="020F0502020204030204" pitchFamily="34" charset="0"/>
            </a:rPr>
            <a:t>dans le secteur et priorisation </a:t>
          </a:r>
          <a:endParaRPr lang="de-DE" sz="1800" dirty="0"/>
        </a:p>
      </dgm:t>
    </dgm:pt>
    <dgm:pt modelId="{9661363F-8631-4406-A411-70C0CADA7955}" type="sibTrans" cxnId="{350B808C-28F6-4AC3-8523-3E8427C43D3E}">
      <dgm:prSet/>
      <dgm:spPr/>
      <dgm:t>
        <a:bodyPr/>
        <a:lstStyle/>
        <a:p>
          <a:endParaRPr lang="de-DE" sz="1800"/>
        </a:p>
      </dgm:t>
    </dgm:pt>
    <dgm:pt modelId="{D40F3C1D-2713-4EBB-95E7-A71F7AD264D7}" type="parTrans" cxnId="{350B808C-28F6-4AC3-8523-3E8427C43D3E}">
      <dgm:prSet/>
      <dgm:spPr/>
      <dgm:t>
        <a:bodyPr/>
        <a:lstStyle/>
        <a:p>
          <a:endParaRPr lang="de-DE" sz="1800"/>
        </a:p>
      </dgm:t>
    </dgm:pt>
    <dgm:pt modelId="{EA892881-3618-472E-B1F9-E8BCDA3656F6}">
      <dgm:prSet phldrT="[Texte]" custT="1"/>
      <dgm:spPr/>
      <dgm:t>
        <a:bodyPr/>
        <a:lstStyle/>
        <a:p>
          <a:pPr>
            <a:buFont typeface="Wingdings" panose="05000000000000000000" pitchFamily="2" charset="2"/>
            <a:buChar char="Ø"/>
          </a:pPr>
          <a:r>
            <a:rPr lang="fr-FR" sz="1800" b="1" dirty="0">
              <a:ea typeface="Times New Roman" panose="02020603050405020304" pitchFamily="18" charset="0"/>
              <a:cs typeface="Calibri" panose="020F0502020204030204" pitchFamily="34" charset="0"/>
            </a:rPr>
            <a:t>Etape 1 prérequis nécessaire </a:t>
          </a:r>
          <a:r>
            <a:rPr lang="fr-FR" sz="1800" dirty="0">
              <a:ea typeface="Times New Roman" panose="02020603050405020304" pitchFamily="18" charset="0"/>
              <a:cs typeface="Calibri" panose="020F0502020204030204" pitchFamily="34" charset="0"/>
            </a:rPr>
            <a:t>– diagnostic des inégalités </a:t>
          </a:r>
          <a:endParaRPr lang="de-DE" sz="1800" dirty="0"/>
        </a:p>
      </dgm:t>
    </dgm:pt>
    <dgm:pt modelId="{1D556EE0-185E-4328-8618-0B975CD10147}" type="sibTrans" cxnId="{65C8EC09-AF54-44F2-86D6-888B64C3CA94}">
      <dgm:prSet/>
      <dgm:spPr/>
      <dgm:t>
        <a:bodyPr/>
        <a:lstStyle/>
        <a:p>
          <a:endParaRPr lang="de-DE" sz="1800"/>
        </a:p>
      </dgm:t>
    </dgm:pt>
    <dgm:pt modelId="{D7BC5A38-950B-4C10-9391-A9B1E26FB3AC}" type="parTrans" cxnId="{65C8EC09-AF54-44F2-86D6-888B64C3CA94}">
      <dgm:prSet/>
      <dgm:spPr/>
      <dgm:t>
        <a:bodyPr/>
        <a:lstStyle/>
        <a:p>
          <a:endParaRPr lang="de-DE" sz="1800"/>
        </a:p>
      </dgm:t>
    </dgm:pt>
    <dgm:pt modelId="{C47BC2A0-FC05-4F1B-AA0B-AB1B355B77B0}" type="pres">
      <dgm:prSet presAssocID="{B21E05BF-8B7B-4F87-B83A-AA3EC5B03A17}" presName="cycle" presStyleCnt="0">
        <dgm:presLayoutVars>
          <dgm:dir/>
          <dgm:resizeHandles val="exact"/>
        </dgm:presLayoutVars>
      </dgm:prSet>
      <dgm:spPr/>
    </dgm:pt>
    <dgm:pt modelId="{AA67CD3E-B2A4-4B10-93E0-98010428771C}" type="pres">
      <dgm:prSet presAssocID="{EA892881-3618-472E-B1F9-E8BCDA3656F6}" presName="dummy" presStyleCnt="0"/>
      <dgm:spPr/>
    </dgm:pt>
    <dgm:pt modelId="{AAB0AF2E-53D6-45F6-B741-12698DE3AAAF}" type="pres">
      <dgm:prSet presAssocID="{EA892881-3618-472E-B1F9-E8BCDA3656F6}" presName="node" presStyleLbl="revTx" presStyleIdx="0" presStyleCnt="5" custScaleX="183834">
        <dgm:presLayoutVars>
          <dgm:bulletEnabled val="1"/>
        </dgm:presLayoutVars>
      </dgm:prSet>
      <dgm:spPr/>
    </dgm:pt>
    <dgm:pt modelId="{C1CB5A8D-0365-49B3-8F9E-0D19232FABF2}" type="pres">
      <dgm:prSet presAssocID="{1D556EE0-185E-4328-8618-0B975CD10147}" presName="sibTrans" presStyleLbl="node1" presStyleIdx="0" presStyleCnt="5"/>
      <dgm:spPr/>
    </dgm:pt>
    <dgm:pt modelId="{116FA80C-6591-4388-A16D-700F806EC829}" type="pres">
      <dgm:prSet presAssocID="{34611941-E6D9-469F-9881-DFAAED398186}" presName="dummy" presStyleCnt="0"/>
      <dgm:spPr/>
    </dgm:pt>
    <dgm:pt modelId="{93F35520-6401-4692-BE95-72668CFF32DA}" type="pres">
      <dgm:prSet presAssocID="{34611941-E6D9-469F-9881-DFAAED398186}" presName="node" presStyleLbl="revTx" presStyleIdx="1" presStyleCnt="5" custScaleX="260514" custRadScaleRad="98912" custRadScaleInc="-6524">
        <dgm:presLayoutVars>
          <dgm:bulletEnabled val="1"/>
        </dgm:presLayoutVars>
      </dgm:prSet>
      <dgm:spPr/>
    </dgm:pt>
    <dgm:pt modelId="{B40D7067-C5C4-48D2-81B9-8323804596BD}" type="pres">
      <dgm:prSet presAssocID="{9661363F-8631-4406-A411-70C0CADA7955}" presName="sibTrans" presStyleLbl="node1" presStyleIdx="1" presStyleCnt="5"/>
      <dgm:spPr/>
    </dgm:pt>
    <dgm:pt modelId="{CA747A10-E7C5-4362-961F-E2C15578D394}" type="pres">
      <dgm:prSet presAssocID="{854ED720-595E-4143-A560-0214EAEBD2DF}" presName="dummy" presStyleCnt="0"/>
      <dgm:spPr/>
    </dgm:pt>
    <dgm:pt modelId="{819F035E-09C7-41A6-9D9C-E3065758F311}" type="pres">
      <dgm:prSet presAssocID="{854ED720-595E-4143-A560-0214EAEBD2DF}" presName="node" presStyleLbl="revTx" presStyleIdx="2" presStyleCnt="5" custScaleX="177658" custScaleY="149334" custRadScaleRad="141756" custRadScaleInc="6755">
        <dgm:presLayoutVars>
          <dgm:bulletEnabled val="1"/>
        </dgm:presLayoutVars>
      </dgm:prSet>
      <dgm:spPr/>
    </dgm:pt>
    <dgm:pt modelId="{EA5C1A11-7FD6-45B3-9DCA-395E3A673CAD}" type="pres">
      <dgm:prSet presAssocID="{227DF56B-0E47-4D21-9E4F-C82A74AB9392}" presName="sibTrans" presStyleLbl="node1" presStyleIdx="2" presStyleCnt="5"/>
      <dgm:spPr/>
    </dgm:pt>
    <dgm:pt modelId="{3643C116-ECB2-4C09-85AE-4E093BAEB4FD}" type="pres">
      <dgm:prSet presAssocID="{A52670D1-FB41-446B-87E2-EA0FB44D8B8B}" presName="dummy" presStyleCnt="0"/>
      <dgm:spPr/>
    </dgm:pt>
    <dgm:pt modelId="{5F1AB9B3-E869-4670-AE75-251F06C5378A}" type="pres">
      <dgm:prSet presAssocID="{A52670D1-FB41-446B-87E2-EA0FB44D8B8B}" presName="node" presStyleLbl="revTx" presStyleIdx="3" presStyleCnt="5" custScaleX="323373" custRadScaleRad="123149" custRadScaleInc="27728">
        <dgm:presLayoutVars>
          <dgm:bulletEnabled val="1"/>
        </dgm:presLayoutVars>
      </dgm:prSet>
      <dgm:spPr/>
    </dgm:pt>
    <dgm:pt modelId="{183B4747-76B4-4BD5-8A0D-DB57C3EAE20B}" type="pres">
      <dgm:prSet presAssocID="{9712FD9E-5142-466C-B94E-656FC608E047}" presName="sibTrans" presStyleLbl="node1" presStyleIdx="3" presStyleCnt="5"/>
      <dgm:spPr/>
    </dgm:pt>
    <dgm:pt modelId="{A4AE044C-E8D5-4CA5-8AB8-C0A86DC4EBEE}" type="pres">
      <dgm:prSet presAssocID="{DE6CBEDE-3A44-4E21-A4E2-1E1CF8CF8019}" presName="dummy" presStyleCnt="0"/>
      <dgm:spPr/>
    </dgm:pt>
    <dgm:pt modelId="{8A5839DA-2BC7-4760-973D-33E1D70BF3DB}" type="pres">
      <dgm:prSet presAssocID="{DE6CBEDE-3A44-4E21-A4E2-1E1CF8CF8019}" presName="node" presStyleLbl="revTx" presStyleIdx="4" presStyleCnt="5" custScaleX="156487" custRadScaleRad="107090" custRadScaleInc="-25095">
        <dgm:presLayoutVars>
          <dgm:bulletEnabled val="1"/>
        </dgm:presLayoutVars>
      </dgm:prSet>
      <dgm:spPr/>
    </dgm:pt>
    <dgm:pt modelId="{ED504797-1E24-4068-AE48-4BBA83D0EF14}" type="pres">
      <dgm:prSet presAssocID="{75646E25-0C3D-493C-AEF1-7FE43BCFB707}" presName="sibTrans" presStyleLbl="node1" presStyleIdx="4" presStyleCnt="5"/>
      <dgm:spPr/>
    </dgm:pt>
  </dgm:ptLst>
  <dgm:cxnLst>
    <dgm:cxn modelId="{65C8EC09-AF54-44F2-86D6-888B64C3CA94}" srcId="{B21E05BF-8B7B-4F87-B83A-AA3EC5B03A17}" destId="{EA892881-3618-472E-B1F9-E8BCDA3656F6}" srcOrd="0" destOrd="0" parTransId="{D7BC5A38-950B-4C10-9391-A9B1E26FB3AC}" sibTransId="{1D556EE0-185E-4328-8618-0B975CD10147}"/>
    <dgm:cxn modelId="{39B7301B-32F5-410D-84E7-E1AB4D16CDC1}" srcId="{B21E05BF-8B7B-4F87-B83A-AA3EC5B03A17}" destId="{854ED720-595E-4143-A560-0214EAEBD2DF}" srcOrd="2" destOrd="0" parTransId="{50C5EE5C-165D-418A-BAC2-169753DEC672}" sibTransId="{227DF56B-0E47-4D21-9E4F-C82A74AB9392}"/>
    <dgm:cxn modelId="{5C43DA42-A65D-4310-B18D-0555825BED6B}" srcId="{B21E05BF-8B7B-4F87-B83A-AA3EC5B03A17}" destId="{DE6CBEDE-3A44-4E21-A4E2-1E1CF8CF8019}" srcOrd="4" destOrd="0" parTransId="{4AE171E2-9349-4018-9173-57C9511C0C42}" sibTransId="{75646E25-0C3D-493C-AEF1-7FE43BCFB707}"/>
    <dgm:cxn modelId="{D2BABD43-97D1-4B93-B3A4-FE4E2BD2E5E0}" srcId="{B21E05BF-8B7B-4F87-B83A-AA3EC5B03A17}" destId="{A52670D1-FB41-446B-87E2-EA0FB44D8B8B}" srcOrd="3" destOrd="0" parTransId="{127F619B-A0BA-4380-A66E-73521BCFECA9}" sibTransId="{9712FD9E-5142-466C-B94E-656FC608E047}"/>
    <dgm:cxn modelId="{9758C455-01F0-45AF-9060-3F316CB21B27}" type="presOf" srcId="{227DF56B-0E47-4D21-9E4F-C82A74AB9392}" destId="{EA5C1A11-7FD6-45B3-9DCA-395E3A673CAD}" srcOrd="0" destOrd="0" presId="urn:microsoft.com/office/officeart/2005/8/layout/cycle1"/>
    <dgm:cxn modelId="{6C73005D-2E84-4D78-856E-4728858DE2F1}" type="presOf" srcId="{EA892881-3618-472E-B1F9-E8BCDA3656F6}" destId="{AAB0AF2E-53D6-45F6-B741-12698DE3AAAF}" srcOrd="0" destOrd="0" presId="urn:microsoft.com/office/officeart/2005/8/layout/cycle1"/>
    <dgm:cxn modelId="{F54F0D62-0978-41C6-9CE8-8F7409B74AB4}" type="presOf" srcId="{75646E25-0C3D-493C-AEF1-7FE43BCFB707}" destId="{ED504797-1E24-4068-AE48-4BBA83D0EF14}" srcOrd="0" destOrd="0" presId="urn:microsoft.com/office/officeart/2005/8/layout/cycle1"/>
    <dgm:cxn modelId="{3721FA66-846C-4952-BFBA-B8C0364F8843}" type="presOf" srcId="{34611941-E6D9-469F-9881-DFAAED398186}" destId="{93F35520-6401-4692-BE95-72668CFF32DA}" srcOrd="0" destOrd="0" presId="urn:microsoft.com/office/officeart/2005/8/layout/cycle1"/>
    <dgm:cxn modelId="{1AA66278-7F3E-45D0-AB84-0E496579A69C}" type="presOf" srcId="{9712FD9E-5142-466C-B94E-656FC608E047}" destId="{183B4747-76B4-4BD5-8A0D-DB57C3EAE20B}" srcOrd="0" destOrd="0" presId="urn:microsoft.com/office/officeart/2005/8/layout/cycle1"/>
    <dgm:cxn modelId="{1E097D8C-9DEF-47E6-BA94-823049C29F3F}" type="presOf" srcId="{9661363F-8631-4406-A411-70C0CADA7955}" destId="{B40D7067-C5C4-48D2-81B9-8323804596BD}" srcOrd="0" destOrd="0" presId="urn:microsoft.com/office/officeart/2005/8/layout/cycle1"/>
    <dgm:cxn modelId="{350B808C-28F6-4AC3-8523-3E8427C43D3E}" srcId="{B21E05BF-8B7B-4F87-B83A-AA3EC5B03A17}" destId="{34611941-E6D9-469F-9881-DFAAED398186}" srcOrd="1" destOrd="0" parTransId="{D40F3C1D-2713-4EBB-95E7-A71F7AD264D7}" sibTransId="{9661363F-8631-4406-A411-70C0CADA7955}"/>
    <dgm:cxn modelId="{F953BC90-B5A5-4FE7-9E56-34C5ABC7D7FB}" type="presOf" srcId="{A52670D1-FB41-446B-87E2-EA0FB44D8B8B}" destId="{5F1AB9B3-E869-4670-AE75-251F06C5378A}" srcOrd="0" destOrd="0" presId="urn:microsoft.com/office/officeart/2005/8/layout/cycle1"/>
    <dgm:cxn modelId="{ABE387B9-0255-445C-A63E-623D6359D8FC}" type="presOf" srcId="{854ED720-595E-4143-A560-0214EAEBD2DF}" destId="{819F035E-09C7-41A6-9D9C-E3065758F311}" srcOrd="0" destOrd="0" presId="urn:microsoft.com/office/officeart/2005/8/layout/cycle1"/>
    <dgm:cxn modelId="{E1B991C7-2C4C-47E2-82FD-C3ADF23B2EFE}" type="presOf" srcId="{DE6CBEDE-3A44-4E21-A4E2-1E1CF8CF8019}" destId="{8A5839DA-2BC7-4760-973D-33E1D70BF3DB}" srcOrd="0" destOrd="0" presId="urn:microsoft.com/office/officeart/2005/8/layout/cycle1"/>
    <dgm:cxn modelId="{16145EDE-E02B-48FF-85A0-050459110A77}" type="presOf" srcId="{1D556EE0-185E-4328-8618-0B975CD10147}" destId="{C1CB5A8D-0365-49B3-8F9E-0D19232FABF2}" srcOrd="0" destOrd="0" presId="urn:microsoft.com/office/officeart/2005/8/layout/cycle1"/>
    <dgm:cxn modelId="{02AA2CF4-E18F-47AB-9D69-2B4EBB224C3D}" type="presOf" srcId="{B21E05BF-8B7B-4F87-B83A-AA3EC5B03A17}" destId="{C47BC2A0-FC05-4F1B-AA0B-AB1B355B77B0}" srcOrd="0" destOrd="0" presId="urn:microsoft.com/office/officeart/2005/8/layout/cycle1"/>
    <dgm:cxn modelId="{FFFE8D6C-1B05-4531-8B86-4BA5C733D37C}" type="presParOf" srcId="{C47BC2A0-FC05-4F1B-AA0B-AB1B355B77B0}" destId="{AA67CD3E-B2A4-4B10-93E0-98010428771C}" srcOrd="0" destOrd="0" presId="urn:microsoft.com/office/officeart/2005/8/layout/cycle1"/>
    <dgm:cxn modelId="{070BCF53-DF71-4E0E-B57C-B76111C74CE4}" type="presParOf" srcId="{C47BC2A0-FC05-4F1B-AA0B-AB1B355B77B0}" destId="{AAB0AF2E-53D6-45F6-B741-12698DE3AAAF}" srcOrd="1" destOrd="0" presId="urn:microsoft.com/office/officeart/2005/8/layout/cycle1"/>
    <dgm:cxn modelId="{98F01FF7-11E4-4087-A5D5-C700CABB98A3}" type="presParOf" srcId="{C47BC2A0-FC05-4F1B-AA0B-AB1B355B77B0}" destId="{C1CB5A8D-0365-49B3-8F9E-0D19232FABF2}" srcOrd="2" destOrd="0" presId="urn:microsoft.com/office/officeart/2005/8/layout/cycle1"/>
    <dgm:cxn modelId="{3C43589F-7ADC-4B1C-BFD8-8A7DEBFC32C0}" type="presParOf" srcId="{C47BC2A0-FC05-4F1B-AA0B-AB1B355B77B0}" destId="{116FA80C-6591-4388-A16D-700F806EC829}" srcOrd="3" destOrd="0" presId="urn:microsoft.com/office/officeart/2005/8/layout/cycle1"/>
    <dgm:cxn modelId="{DC5E9B0E-0135-408F-9C61-3A95FE885672}" type="presParOf" srcId="{C47BC2A0-FC05-4F1B-AA0B-AB1B355B77B0}" destId="{93F35520-6401-4692-BE95-72668CFF32DA}" srcOrd="4" destOrd="0" presId="urn:microsoft.com/office/officeart/2005/8/layout/cycle1"/>
    <dgm:cxn modelId="{10A322A3-125C-45C2-85CA-C659A36E0DFC}" type="presParOf" srcId="{C47BC2A0-FC05-4F1B-AA0B-AB1B355B77B0}" destId="{B40D7067-C5C4-48D2-81B9-8323804596BD}" srcOrd="5" destOrd="0" presId="urn:microsoft.com/office/officeart/2005/8/layout/cycle1"/>
    <dgm:cxn modelId="{CF413EA0-9CD1-419B-B578-B7B90AD1CE7F}" type="presParOf" srcId="{C47BC2A0-FC05-4F1B-AA0B-AB1B355B77B0}" destId="{CA747A10-E7C5-4362-961F-E2C15578D394}" srcOrd="6" destOrd="0" presId="urn:microsoft.com/office/officeart/2005/8/layout/cycle1"/>
    <dgm:cxn modelId="{40E3416D-E1F3-4C8D-909B-CFF3370D4107}" type="presParOf" srcId="{C47BC2A0-FC05-4F1B-AA0B-AB1B355B77B0}" destId="{819F035E-09C7-41A6-9D9C-E3065758F311}" srcOrd="7" destOrd="0" presId="urn:microsoft.com/office/officeart/2005/8/layout/cycle1"/>
    <dgm:cxn modelId="{E0116FC5-B9C1-47C1-864D-9779C2A2D92E}" type="presParOf" srcId="{C47BC2A0-FC05-4F1B-AA0B-AB1B355B77B0}" destId="{EA5C1A11-7FD6-45B3-9DCA-395E3A673CAD}" srcOrd="8" destOrd="0" presId="urn:microsoft.com/office/officeart/2005/8/layout/cycle1"/>
    <dgm:cxn modelId="{034C045F-5883-437C-8FA5-D0EF682DFB4F}" type="presParOf" srcId="{C47BC2A0-FC05-4F1B-AA0B-AB1B355B77B0}" destId="{3643C116-ECB2-4C09-85AE-4E093BAEB4FD}" srcOrd="9" destOrd="0" presId="urn:microsoft.com/office/officeart/2005/8/layout/cycle1"/>
    <dgm:cxn modelId="{D238E0D1-4F02-4474-A234-028A84DE498B}" type="presParOf" srcId="{C47BC2A0-FC05-4F1B-AA0B-AB1B355B77B0}" destId="{5F1AB9B3-E869-4670-AE75-251F06C5378A}" srcOrd="10" destOrd="0" presId="urn:microsoft.com/office/officeart/2005/8/layout/cycle1"/>
    <dgm:cxn modelId="{3FCC54EB-A150-40C5-B611-115AB5FB08FA}" type="presParOf" srcId="{C47BC2A0-FC05-4F1B-AA0B-AB1B355B77B0}" destId="{183B4747-76B4-4BD5-8A0D-DB57C3EAE20B}" srcOrd="11" destOrd="0" presId="urn:microsoft.com/office/officeart/2005/8/layout/cycle1"/>
    <dgm:cxn modelId="{F195AA36-59AD-4DFF-AB05-513DC7EA5B5F}" type="presParOf" srcId="{C47BC2A0-FC05-4F1B-AA0B-AB1B355B77B0}" destId="{A4AE044C-E8D5-4CA5-8AB8-C0A86DC4EBEE}" srcOrd="12" destOrd="0" presId="urn:microsoft.com/office/officeart/2005/8/layout/cycle1"/>
    <dgm:cxn modelId="{A8FFC6AF-F64B-46E4-A5CA-B9C04B709A82}" type="presParOf" srcId="{C47BC2A0-FC05-4F1B-AA0B-AB1B355B77B0}" destId="{8A5839DA-2BC7-4760-973D-33E1D70BF3DB}" srcOrd="13" destOrd="0" presId="urn:microsoft.com/office/officeart/2005/8/layout/cycle1"/>
    <dgm:cxn modelId="{75B1CC63-ADA4-4A07-ABDE-5720CB6EDBB9}" type="presParOf" srcId="{C47BC2A0-FC05-4F1B-AA0B-AB1B355B77B0}" destId="{ED504797-1E24-4068-AE48-4BBA83D0EF14}" srcOrd="14" destOrd="0" presId="urn:microsoft.com/office/officeart/2005/8/layout/cycle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4FA27-06A5-4A6C-8BFB-B10ED14F0BA9}">
      <dsp:nvSpPr>
        <dsp:cNvPr id="0" name=""/>
        <dsp:cNvSpPr/>
      </dsp:nvSpPr>
      <dsp:spPr>
        <a:xfrm rot="5400000">
          <a:off x="-145427" y="149943"/>
          <a:ext cx="969515" cy="678661"/>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50000"/>
            </a:lnSpc>
            <a:spcBef>
              <a:spcPct val="0"/>
            </a:spcBef>
            <a:spcAft>
              <a:spcPct val="35000"/>
            </a:spcAft>
            <a:buNone/>
          </a:pPr>
          <a:endParaRPr lang="fr-BJ" sz="2000" kern="1200" dirty="0">
            <a:latin typeface="Montserrat" panose="00000500000000000000" pitchFamily="2" charset="0"/>
          </a:endParaRPr>
        </a:p>
      </dsp:txBody>
      <dsp:txXfrm rot="-5400000">
        <a:off x="1" y="343847"/>
        <a:ext cx="678661" cy="290854"/>
      </dsp:txXfrm>
    </dsp:sp>
    <dsp:sp modelId="{1919B925-0431-4F27-80BF-9D28F2661A68}">
      <dsp:nvSpPr>
        <dsp:cNvPr id="0" name=""/>
        <dsp:cNvSpPr/>
      </dsp:nvSpPr>
      <dsp:spPr>
        <a:xfrm rot="16200000" flipH="1">
          <a:off x="6055862" y="-5138120"/>
          <a:ext cx="149335" cy="10903737"/>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Font typeface="Arial" panose="020B0604020202020204" pitchFamily="34" charset="0"/>
            <a:buNone/>
          </a:pPr>
          <a:endParaRPr lang="fr-BJ" sz="3000" kern="1200" dirty="0">
            <a:latin typeface="Montserrat" panose="00000500000000000000" pitchFamily="2" charset="0"/>
          </a:endParaRPr>
        </a:p>
      </dsp:txBody>
      <dsp:txXfrm rot="-5400000">
        <a:off x="685951" y="246371"/>
        <a:ext cx="10896447" cy="134755"/>
      </dsp:txXfrm>
    </dsp:sp>
    <dsp:sp modelId="{76CD998A-FFBD-4991-B7CF-5C039AB1C291}">
      <dsp:nvSpPr>
        <dsp:cNvPr id="0" name=""/>
        <dsp:cNvSpPr/>
      </dsp:nvSpPr>
      <dsp:spPr>
        <a:xfrm rot="5400000">
          <a:off x="-145427" y="1000956"/>
          <a:ext cx="969515" cy="678661"/>
        </a:xfrm>
        <a:prstGeom prst="chevron">
          <a:avLst/>
        </a:prstGeom>
        <a:solidFill>
          <a:schemeClr val="accent6">
            <a:shade val="50000"/>
            <a:hueOff val="147370"/>
            <a:satOff val="-6442"/>
            <a:lumOff val="17584"/>
            <a:alphaOff val="0"/>
          </a:schemeClr>
        </a:solidFill>
        <a:ln w="12700" cap="flat" cmpd="sng" algn="ctr">
          <a:solidFill>
            <a:schemeClr val="accent6">
              <a:shade val="50000"/>
              <a:hueOff val="147370"/>
              <a:satOff val="-6442"/>
              <a:lumOff val="175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50000"/>
            </a:lnSpc>
            <a:spcBef>
              <a:spcPct val="0"/>
            </a:spcBef>
            <a:spcAft>
              <a:spcPct val="35000"/>
            </a:spcAft>
            <a:buNone/>
          </a:pPr>
          <a:r>
            <a:rPr lang="fr-FR" sz="2000" b="1" kern="1200" dirty="0">
              <a:latin typeface="Montserrat" panose="00000500000000000000" pitchFamily="2" charset="0"/>
            </a:rPr>
            <a:t>I</a:t>
          </a:r>
          <a:endParaRPr lang="fr-BJ" sz="2000" b="1" kern="1200" dirty="0">
            <a:latin typeface="Montserrat" panose="00000500000000000000" pitchFamily="2" charset="0"/>
          </a:endParaRPr>
        </a:p>
      </dsp:txBody>
      <dsp:txXfrm rot="-5400000">
        <a:off x="1" y="1194860"/>
        <a:ext cx="678661" cy="290854"/>
      </dsp:txXfrm>
    </dsp:sp>
    <dsp:sp modelId="{921BAFE3-E04A-4A0F-BC70-884E4ADB2632}">
      <dsp:nvSpPr>
        <dsp:cNvPr id="0" name=""/>
        <dsp:cNvSpPr/>
      </dsp:nvSpPr>
      <dsp:spPr>
        <a:xfrm rot="5400000">
          <a:off x="5815271" y="-4281081"/>
          <a:ext cx="630516" cy="10903737"/>
        </a:xfrm>
        <a:prstGeom prst="round2SameRect">
          <a:avLst/>
        </a:prstGeom>
        <a:solidFill>
          <a:schemeClr val="lt1">
            <a:alpha val="90000"/>
            <a:hueOff val="0"/>
            <a:satOff val="0"/>
            <a:lumOff val="0"/>
            <a:alphaOff val="0"/>
          </a:schemeClr>
        </a:solidFill>
        <a:ln w="12700" cap="flat" cmpd="sng" algn="ctr">
          <a:solidFill>
            <a:schemeClr val="accent6">
              <a:shade val="50000"/>
              <a:hueOff val="147370"/>
              <a:satOff val="-6442"/>
              <a:lumOff val="175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lr>
              <a:srgbClr val="0A6D36"/>
            </a:buClr>
            <a:buFont typeface="+mj-lt"/>
            <a:buNone/>
          </a:pPr>
          <a:r>
            <a:rPr lang="fr-CA" sz="2000" b="1" kern="1200" dirty="0">
              <a:solidFill>
                <a:prstClr val="black">
                  <a:hueOff val="0"/>
                  <a:satOff val="0"/>
                  <a:lumOff val="0"/>
                  <a:alphaOff val="0"/>
                </a:prstClr>
              </a:solidFill>
              <a:latin typeface="Montserrat" panose="00000500000000000000" pitchFamily="2" charset="0"/>
              <a:ea typeface="Tahoma" panose="020B0604030504040204" pitchFamily="34" charset="0"/>
              <a:cs typeface="Arial" panose="020B0604020202020204" pitchFamily="34" charset="0"/>
            </a:rPr>
            <a:t>Conception et contenu de la réforme</a:t>
          </a:r>
          <a:endParaRPr lang="fr-BJ" sz="2000" b="1" kern="1200" dirty="0">
            <a:solidFill>
              <a:prstClr val="black">
                <a:hueOff val="0"/>
                <a:satOff val="0"/>
                <a:lumOff val="0"/>
                <a:alphaOff val="0"/>
              </a:prstClr>
            </a:solidFill>
            <a:latin typeface="Montserrat" panose="00000500000000000000" pitchFamily="2" charset="0"/>
            <a:ea typeface="Tahoma" panose="020B0604030504040204" pitchFamily="34" charset="0"/>
            <a:cs typeface="Arial" panose="020B0604020202020204" pitchFamily="34" charset="0"/>
          </a:endParaRPr>
        </a:p>
      </dsp:txBody>
      <dsp:txXfrm rot="-5400000">
        <a:off x="678661" y="886308"/>
        <a:ext cx="10872958" cy="568958"/>
      </dsp:txXfrm>
    </dsp:sp>
    <dsp:sp modelId="{DB850D52-773A-4C0E-AB71-3FDCF9D6464C}">
      <dsp:nvSpPr>
        <dsp:cNvPr id="0" name=""/>
        <dsp:cNvSpPr/>
      </dsp:nvSpPr>
      <dsp:spPr>
        <a:xfrm rot="5400000">
          <a:off x="-145427" y="1851969"/>
          <a:ext cx="969515" cy="678661"/>
        </a:xfrm>
        <a:prstGeom prst="chevron">
          <a:avLst/>
        </a:prstGeom>
        <a:solidFill>
          <a:schemeClr val="accent6">
            <a:shade val="50000"/>
            <a:hueOff val="294739"/>
            <a:satOff val="-12884"/>
            <a:lumOff val="35169"/>
            <a:alphaOff val="0"/>
          </a:schemeClr>
        </a:solidFill>
        <a:ln w="12700" cap="flat" cmpd="sng" algn="ctr">
          <a:solidFill>
            <a:schemeClr val="accent6">
              <a:shade val="50000"/>
              <a:hueOff val="294739"/>
              <a:satOff val="-12884"/>
              <a:lumOff val="351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50000"/>
            </a:lnSpc>
            <a:spcBef>
              <a:spcPct val="0"/>
            </a:spcBef>
            <a:spcAft>
              <a:spcPct val="35000"/>
            </a:spcAft>
            <a:buNone/>
          </a:pPr>
          <a:r>
            <a:rPr lang="fr-FR" sz="2000" b="1" kern="1200" dirty="0">
              <a:latin typeface="Montserrat" panose="00000500000000000000" pitchFamily="2" charset="0"/>
            </a:rPr>
            <a:t>II</a:t>
          </a:r>
          <a:endParaRPr lang="fr-BJ" sz="2000" b="1" kern="1200" dirty="0">
            <a:latin typeface="Montserrat" panose="00000500000000000000" pitchFamily="2" charset="0"/>
          </a:endParaRPr>
        </a:p>
      </dsp:txBody>
      <dsp:txXfrm rot="-5400000">
        <a:off x="1" y="2045873"/>
        <a:ext cx="678661" cy="290854"/>
      </dsp:txXfrm>
    </dsp:sp>
    <dsp:sp modelId="{157F28C6-DE61-492E-8EAB-A4FBE01BAE99}">
      <dsp:nvSpPr>
        <dsp:cNvPr id="0" name=""/>
        <dsp:cNvSpPr/>
      </dsp:nvSpPr>
      <dsp:spPr>
        <a:xfrm rot="5400000">
          <a:off x="5817192" y="-3430233"/>
          <a:ext cx="626675" cy="10903737"/>
        </a:xfrm>
        <a:prstGeom prst="round2SameRect">
          <a:avLst/>
        </a:prstGeom>
        <a:solidFill>
          <a:schemeClr val="lt1">
            <a:alpha val="90000"/>
            <a:hueOff val="0"/>
            <a:satOff val="0"/>
            <a:lumOff val="0"/>
            <a:alphaOff val="0"/>
          </a:schemeClr>
        </a:solidFill>
        <a:ln w="12700" cap="flat" cmpd="sng" algn="ctr">
          <a:solidFill>
            <a:schemeClr val="accent6">
              <a:shade val="50000"/>
              <a:hueOff val="294739"/>
              <a:satOff val="-12884"/>
              <a:lumOff val="351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lr>
              <a:srgbClr val="0A6D36"/>
            </a:buClr>
            <a:buFont typeface="+mj-lt"/>
            <a:buNone/>
          </a:pPr>
          <a:r>
            <a:rPr lang="fr-CA" sz="2000" b="1" kern="1200" dirty="0">
              <a:solidFill>
                <a:prstClr val="black">
                  <a:hueOff val="0"/>
                  <a:satOff val="0"/>
                  <a:lumOff val="0"/>
                  <a:alphaOff val="0"/>
                </a:prstClr>
              </a:solidFill>
              <a:latin typeface="Montserrat" panose="00000500000000000000" pitchFamily="2" charset="0"/>
              <a:ea typeface="Tahoma" panose="020B0604030504040204" pitchFamily="34" charset="0"/>
              <a:cs typeface="Arial" panose="020B0604020202020204" pitchFamily="34" charset="0"/>
            </a:rPr>
            <a:t>Mise en place de la réforme </a:t>
          </a:r>
          <a:endParaRPr lang="fr-BJ" sz="2000" b="1" kern="1200" dirty="0">
            <a:solidFill>
              <a:prstClr val="black">
                <a:hueOff val="0"/>
                <a:satOff val="0"/>
                <a:lumOff val="0"/>
                <a:alphaOff val="0"/>
              </a:prstClr>
            </a:solidFill>
            <a:latin typeface="Montserrat" panose="00000500000000000000" pitchFamily="2" charset="0"/>
            <a:ea typeface="Tahoma" panose="020B0604030504040204" pitchFamily="34" charset="0"/>
            <a:cs typeface="Arial" panose="020B0604020202020204" pitchFamily="34" charset="0"/>
          </a:endParaRPr>
        </a:p>
      </dsp:txBody>
      <dsp:txXfrm rot="-5400000">
        <a:off x="678661" y="1738890"/>
        <a:ext cx="10873145" cy="565491"/>
      </dsp:txXfrm>
    </dsp:sp>
    <dsp:sp modelId="{D3A52162-A564-4E78-A375-E576AAA6E05D}">
      <dsp:nvSpPr>
        <dsp:cNvPr id="0" name=""/>
        <dsp:cNvSpPr/>
      </dsp:nvSpPr>
      <dsp:spPr>
        <a:xfrm rot="5400000">
          <a:off x="-145427" y="2702983"/>
          <a:ext cx="969515" cy="678661"/>
        </a:xfrm>
        <a:prstGeom prst="chevron">
          <a:avLst/>
        </a:prstGeom>
        <a:solidFill>
          <a:schemeClr val="accent6">
            <a:shade val="50000"/>
            <a:hueOff val="294739"/>
            <a:satOff val="-12884"/>
            <a:lumOff val="35169"/>
            <a:alphaOff val="0"/>
          </a:schemeClr>
        </a:solidFill>
        <a:ln w="12700" cap="flat" cmpd="sng" algn="ctr">
          <a:solidFill>
            <a:schemeClr val="accent6">
              <a:shade val="50000"/>
              <a:hueOff val="294739"/>
              <a:satOff val="-12884"/>
              <a:lumOff val="351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50000"/>
            </a:lnSpc>
            <a:spcBef>
              <a:spcPct val="0"/>
            </a:spcBef>
            <a:spcAft>
              <a:spcPct val="35000"/>
            </a:spcAft>
            <a:buNone/>
          </a:pPr>
          <a:r>
            <a:rPr lang="fr-FR" sz="2000" b="1" kern="1200" dirty="0">
              <a:latin typeface="Montserrat" panose="00000500000000000000" pitchFamily="2" charset="0"/>
            </a:rPr>
            <a:t>III</a:t>
          </a:r>
          <a:endParaRPr lang="fr-BJ" sz="2000" b="1" kern="1200" dirty="0">
            <a:latin typeface="Montserrat" panose="00000500000000000000" pitchFamily="2" charset="0"/>
          </a:endParaRPr>
        </a:p>
      </dsp:txBody>
      <dsp:txXfrm rot="-5400000">
        <a:off x="1" y="2896887"/>
        <a:ext cx="678661" cy="290854"/>
      </dsp:txXfrm>
    </dsp:sp>
    <dsp:sp modelId="{7FF68E88-5E4F-43D2-A00D-F4862CA7F789}">
      <dsp:nvSpPr>
        <dsp:cNvPr id="0" name=""/>
        <dsp:cNvSpPr/>
      </dsp:nvSpPr>
      <dsp:spPr>
        <a:xfrm rot="5400000">
          <a:off x="5815437" y="-2579220"/>
          <a:ext cx="630185" cy="10903737"/>
        </a:xfrm>
        <a:prstGeom prst="round2SameRect">
          <a:avLst/>
        </a:prstGeom>
        <a:solidFill>
          <a:schemeClr val="lt1">
            <a:alpha val="90000"/>
            <a:hueOff val="0"/>
            <a:satOff val="0"/>
            <a:lumOff val="0"/>
            <a:alphaOff val="0"/>
          </a:schemeClr>
        </a:solidFill>
        <a:ln w="12700" cap="flat" cmpd="sng" algn="ctr">
          <a:solidFill>
            <a:schemeClr val="accent6">
              <a:shade val="50000"/>
              <a:hueOff val="294739"/>
              <a:satOff val="-12884"/>
              <a:lumOff val="351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lr>
              <a:srgbClr val="0A6D36"/>
            </a:buClr>
            <a:buFont typeface="+mj-lt"/>
            <a:buNone/>
          </a:pPr>
          <a:r>
            <a:rPr lang="fr-CA" sz="2000" b="1" kern="1200" dirty="0">
              <a:solidFill>
                <a:prstClr val="black">
                  <a:hueOff val="0"/>
                  <a:satOff val="0"/>
                  <a:lumOff val="0"/>
                  <a:alphaOff val="0"/>
                </a:prstClr>
              </a:solidFill>
              <a:latin typeface="Montserrat" panose="00000500000000000000" pitchFamily="2" charset="0"/>
              <a:ea typeface="Tahoma" panose="020B0604030504040204" pitchFamily="34" charset="0"/>
              <a:cs typeface="Arial" panose="020B0604020202020204" pitchFamily="34" charset="0"/>
            </a:rPr>
            <a:t>Atouts et difficultés </a:t>
          </a:r>
          <a:endParaRPr lang="fr-BJ" sz="2000" b="1" kern="1200" dirty="0">
            <a:solidFill>
              <a:prstClr val="black">
                <a:hueOff val="0"/>
                <a:satOff val="0"/>
                <a:lumOff val="0"/>
                <a:alphaOff val="0"/>
              </a:prstClr>
            </a:solidFill>
            <a:latin typeface="Montserrat" panose="00000500000000000000" pitchFamily="2" charset="0"/>
            <a:ea typeface="Tahoma" panose="020B0604030504040204" pitchFamily="34" charset="0"/>
            <a:cs typeface="Arial" panose="020B0604020202020204" pitchFamily="34" charset="0"/>
          </a:endParaRPr>
        </a:p>
      </dsp:txBody>
      <dsp:txXfrm rot="-5400000">
        <a:off x="678662" y="2588318"/>
        <a:ext cx="10872974" cy="568659"/>
      </dsp:txXfrm>
    </dsp:sp>
    <dsp:sp modelId="{93F6254C-32DB-41AF-AB40-DF95FA7ED14F}">
      <dsp:nvSpPr>
        <dsp:cNvPr id="0" name=""/>
        <dsp:cNvSpPr/>
      </dsp:nvSpPr>
      <dsp:spPr>
        <a:xfrm rot="5400000">
          <a:off x="-145427" y="3553996"/>
          <a:ext cx="969515" cy="678661"/>
        </a:xfrm>
        <a:prstGeom prst="chevron">
          <a:avLst/>
        </a:prstGeom>
        <a:solidFill>
          <a:schemeClr val="accent6">
            <a:shade val="50000"/>
            <a:hueOff val="147370"/>
            <a:satOff val="-6442"/>
            <a:lumOff val="17584"/>
            <a:alphaOff val="0"/>
          </a:schemeClr>
        </a:solidFill>
        <a:ln w="12700" cap="flat" cmpd="sng" algn="ctr">
          <a:solidFill>
            <a:schemeClr val="accent6">
              <a:shade val="50000"/>
              <a:hueOff val="147370"/>
              <a:satOff val="-6442"/>
              <a:lumOff val="175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50000"/>
            </a:lnSpc>
            <a:spcBef>
              <a:spcPct val="0"/>
            </a:spcBef>
            <a:spcAft>
              <a:spcPct val="35000"/>
            </a:spcAft>
            <a:buNone/>
          </a:pPr>
          <a:r>
            <a:rPr lang="fr-FR" sz="2000" b="1" kern="1200" dirty="0">
              <a:latin typeface="Montserrat" panose="00000500000000000000" pitchFamily="2" charset="0"/>
            </a:rPr>
            <a:t>IV</a:t>
          </a:r>
          <a:endParaRPr lang="fr-BJ" sz="2000" b="1" kern="1200" dirty="0">
            <a:latin typeface="Montserrat" panose="00000500000000000000" pitchFamily="2" charset="0"/>
          </a:endParaRPr>
        </a:p>
      </dsp:txBody>
      <dsp:txXfrm rot="-5400000">
        <a:off x="1" y="3747900"/>
        <a:ext cx="678661" cy="290854"/>
      </dsp:txXfrm>
    </dsp:sp>
    <dsp:sp modelId="{04B5DD59-A23F-45F0-8AAF-864806B212F8}">
      <dsp:nvSpPr>
        <dsp:cNvPr id="0" name=""/>
        <dsp:cNvSpPr/>
      </dsp:nvSpPr>
      <dsp:spPr>
        <a:xfrm rot="5400000">
          <a:off x="5815437" y="-1728207"/>
          <a:ext cx="630185" cy="10903737"/>
        </a:xfrm>
        <a:prstGeom prst="round2SameRect">
          <a:avLst/>
        </a:prstGeom>
        <a:solidFill>
          <a:schemeClr val="lt1">
            <a:alpha val="90000"/>
            <a:hueOff val="0"/>
            <a:satOff val="0"/>
            <a:lumOff val="0"/>
            <a:alphaOff val="0"/>
          </a:schemeClr>
        </a:solidFill>
        <a:ln w="12700" cap="flat" cmpd="sng" algn="ctr">
          <a:solidFill>
            <a:schemeClr val="accent6">
              <a:shade val="50000"/>
              <a:hueOff val="147370"/>
              <a:satOff val="-6442"/>
              <a:lumOff val="175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lr>
              <a:srgbClr val="0A6D36"/>
            </a:buClr>
            <a:buFont typeface="+mj-lt"/>
            <a:buNone/>
          </a:pPr>
          <a:r>
            <a:rPr lang="fr-FR" sz="2000" b="1" kern="1200" dirty="0">
              <a:latin typeface="Montserrat" panose="00000500000000000000" pitchFamily="2" charset="0"/>
              <a:ea typeface="Tahoma" panose="020B0604030504040204" pitchFamily="34" charset="0"/>
              <a:cs typeface="Arial" panose="020B0604020202020204" pitchFamily="34" charset="0"/>
            </a:rPr>
            <a:t>Perspectives  </a:t>
          </a:r>
          <a:endParaRPr lang="fr-BJ" sz="2000" kern="1200" dirty="0">
            <a:latin typeface="Montserrat" panose="00000500000000000000" pitchFamily="2" charset="0"/>
          </a:endParaRPr>
        </a:p>
      </dsp:txBody>
      <dsp:txXfrm rot="-5400000">
        <a:off x="678662" y="3439331"/>
        <a:ext cx="10872974" cy="568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8E382-FB77-43B7-BD97-F2D24512FA45}">
      <dsp:nvSpPr>
        <dsp:cNvPr id="0" name=""/>
        <dsp:cNvSpPr/>
      </dsp:nvSpPr>
      <dsp:spPr>
        <a:xfrm rot="16200000">
          <a:off x="678153" y="-1084790"/>
          <a:ext cx="3402601" cy="4803373"/>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10000"/>
            </a:lnSpc>
            <a:spcBef>
              <a:spcPct val="0"/>
            </a:spcBef>
            <a:spcAft>
              <a:spcPts val="0"/>
            </a:spcAft>
            <a:buNone/>
          </a:pPr>
          <a:r>
            <a:rPr lang="fr-FR" sz="2000" b="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La BSG peut être considérée comme l’application de l’intégration de la dimension de genre dans la procédure budgétaire et met l’accent sur l’analyse de l’impact des politiques publiques sur les femmes et les hommes …</a:t>
          </a:r>
          <a:endParaRPr lang="fr-FR" sz="2000" b="0" kern="1200" dirty="0">
            <a:solidFill>
              <a:schemeClr val="tx1"/>
            </a:solidFill>
            <a:latin typeface="Arial" panose="020B0604020202020204" pitchFamily="34" charset="0"/>
            <a:cs typeface="Arial" panose="020B0604020202020204" pitchFamily="34" charset="0"/>
          </a:endParaRPr>
        </a:p>
      </dsp:txBody>
      <dsp:txXfrm rot="5400000">
        <a:off x="-22233" y="-384404"/>
        <a:ext cx="4803373" cy="2551951"/>
      </dsp:txXfrm>
    </dsp:sp>
    <dsp:sp modelId="{0EEA003E-1604-48C6-A881-88B800E79161}">
      <dsp:nvSpPr>
        <dsp:cNvPr id="0" name=""/>
        <dsp:cNvSpPr/>
      </dsp:nvSpPr>
      <dsp:spPr>
        <a:xfrm>
          <a:off x="4736676" y="-337148"/>
          <a:ext cx="5041966" cy="3308089"/>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ts val="0"/>
            </a:spcAft>
            <a:buNone/>
          </a:pPr>
          <a:r>
            <a:rPr lang="fr-FR" sz="160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200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elle intègre la perspective de genre à tous les niveaux du processus d’établissement des budgets publics et vise à restructurer les recettes et les dépenses afin de promouvoir l’égalité entre les sexes (</a:t>
          </a:r>
          <a:r>
            <a:rPr lang="fr-FR" sz="2000" b="1"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Parlement Européen)</a:t>
          </a:r>
          <a:endParaRPr lang="fr-FR" sz="1600" kern="1200" dirty="0">
            <a:solidFill>
              <a:schemeClr val="tx1"/>
            </a:solidFill>
            <a:latin typeface="Arial" panose="020B0604020202020204" pitchFamily="34" charset="0"/>
            <a:cs typeface="Arial" panose="020B0604020202020204" pitchFamily="34" charset="0"/>
          </a:endParaRPr>
        </a:p>
      </dsp:txBody>
      <dsp:txXfrm>
        <a:off x="4736676" y="-337148"/>
        <a:ext cx="5041966" cy="2481067"/>
      </dsp:txXfrm>
    </dsp:sp>
    <dsp:sp modelId="{171D00C7-3F79-4EB4-9FA1-BBECF9DD5397}">
      <dsp:nvSpPr>
        <dsp:cNvPr id="0" name=""/>
        <dsp:cNvSpPr/>
      </dsp:nvSpPr>
      <dsp:spPr>
        <a:xfrm rot="10800000">
          <a:off x="12841" y="2262276"/>
          <a:ext cx="4777518" cy="2351980"/>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fr-FR" sz="2000" kern="1200" dirty="0">
              <a:latin typeface="Arial" panose="020B0604020202020204" pitchFamily="34" charset="0"/>
              <a:cs typeface="Arial" panose="020B0604020202020204" pitchFamily="34" charset="0"/>
            </a:rPr>
            <a:t>La BSG est une approche qui utilise la politique budgétaire et les instruments de gestion des finances publiques pour promouvoir l'égalité des sexes et l’épanouissement des filles et des femmes (</a:t>
          </a:r>
          <a:r>
            <a:rPr lang="fr-FR" sz="2000" b="1" kern="1200" dirty="0">
              <a:latin typeface="Arial" panose="020B0604020202020204" pitchFamily="34" charset="0"/>
              <a:cs typeface="Arial" panose="020B0604020202020204" pitchFamily="34" charset="0"/>
            </a:rPr>
            <a:t>FMI-G7, 2017</a:t>
          </a:r>
          <a:r>
            <a:rPr lang="fr-FR" sz="2000" kern="1200" dirty="0">
              <a:latin typeface="Arial" panose="020B0604020202020204" pitchFamily="34" charset="0"/>
              <a:cs typeface="Arial" panose="020B0604020202020204" pitchFamily="34" charset="0"/>
            </a:rPr>
            <a:t>)</a:t>
          </a:r>
          <a:endParaRPr lang="de-DE" sz="2000" kern="1200" dirty="0">
            <a:latin typeface="Arial" panose="020B0604020202020204" pitchFamily="34" charset="0"/>
            <a:cs typeface="Arial" panose="020B0604020202020204" pitchFamily="34" charset="0"/>
          </a:endParaRPr>
        </a:p>
      </dsp:txBody>
      <dsp:txXfrm rot="10800000">
        <a:off x="12841" y="2850271"/>
        <a:ext cx="4777518" cy="1763985"/>
      </dsp:txXfrm>
    </dsp:sp>
    <dsp:sp modelId="{6DD46C40-8292-44A7-9D39-A52448233B23}">
      <dsp:nvSpPr>
        <dsp:cNvPr id="0" name=""/>
        <dsp:cNvSpPr/>
      </dsp:nvSpPr>
      <dsp:spPr>
        <a:xfrm rot="5400000">
          <a:off x="6037542" y="926939"/>
          <a:ext cx="2496430" cy="4878205"/>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fr-FR" sz="2000" kern="1200" dirty="0">
              <a:latin typeface="Arial" panose="020B0604020202020204" pitchFamily="34" charset="0"/>
              <a:cs typeface="Arial" panose="020B0604020202020204" pitchFamily="34" charset="0"/>
            </a:rPr>
            <a:t>La BSG cherche à intégrer une perspective de genre claire dans le contexte global du processus budgétaire au moyen de processus spéciaux et d'outils d'analyse en vue de promouvoir des politiques sensibles au genre (</a:t>
          </a:r>
          <a:r>
            <a:rPr lang="fr-FR" sz="2000" b="1" kern="1200" dirty="0">
              <a:latin typeface="Arial" panose="020B0604020202020204" pitchFamily="34" charset="0"/>
              <a:cs typeface="Arial" panose="020B0604020202020204" pitchFamily="34" charset="0"/>
            </a:rPr>
            <a:t>OCDE 2016</a:t>
          </a:r>
          <a:r>
            <a:rPr lang="fr-FR" sz="2000" kern="1200" dirty="0">
              <a:latin typeface="Arial" panose="020B0604020202020204" pitchFamily="34" charset="0"/>
              <a:cs typeface="Arial" panose="020B0604020202020204" pitchFamily="34" charset="0"/>
            </a:rPr>
            <a:t>)</a:t>
          </a:r>
          <a:endParaRPr lang="de-DE" sz="2400" kern="1200" dirty="0">
            <a:latin typeface="Arial" panose="020B0604020202020204" pitchFamily="34" charset="0"/>
            <a:cs typeface="Arial" panose="020B0604020202020204" pitchFamily="34" charset="0"/>
          </a:endParaRPr>
        </a:p>
      </dsp:txBody>
      <dsp:txXfrm rot="-5400000">
        <a:off x="4846655" y="2741934"/>
        <a:ext cx="4878205" cy="1872322"/>
      </dsp:txXfrm>
    </dsp:sp>
    <dsp:sp modelId="{657D2899-BE40-4D9C-ABA3-7DFA5E7BE378}">
      <dsp:nvSpPr>
        <dsp:cNvPr id="0" name=""/>
        <dsp:cNvSpPr/>
      </dsp:nvSpPr>
      <dsp:spPr>
        <a:xfrm>
          <a:off x="3031960" y="1860279"/>
          <a:ext cx="3758813" cy="59931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Arial" panose="020B0604020202020204" pitchFamily="34" charset="0"/>
              <a:cs typeface="Arial" panose="020B0604020202020204" pitchFamily="34" charset="0"/>
            </a:rPr>
            <a:t>BSG Définitions</a:t>
          </a:r>
        </a:p>
      </dsp:txBody>
      <dsp:txXfrm>
        <a:off x="3061216" y="1889535"/>
        <a:ext cx="3700301" cy="540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8E382-FB77-43B7-BD97-F2D24512FA45}">
      <dsp:nvSpPr>
        <dsp:cNvPr id="0" name=""/>
        <dsp:cNvSpPr/>
      </dsp:nvSpPr>
      <dsp:spPr>
        <a:xfrm rot="16200000">
          <a:off x="778343" y="-916858"/>
          <a:ext cx="2709333" cy="4338848"/>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ts val="0"/>
            </a:spcAft>
            <a:buNone/>
          </a:pPr>
          <a:endParaRPr lang="fr-FR" sz="1600" b="1" kern="1200" dirty="0">
            <a:latin typeface="Arial" panose="020B0604020202020204" pitchFamily="34" charset="0"/>
            <a:cs typeface="Arial" panose="020B0604020202020204" pitchFamily="34" charset="0"/>
          </a:endParaRPr>
        </a:p>
        <a:p>
          <a:pPr marL="0" lvl="0" indent="0" algn="ctr" defTabSz="711200">
            <a:lnSpc>
              <a:spcPct val="100000"/>
            </a:lnSpc>
            <a:spcBef>
              <a:spcPct val="0"/>
            </a:spcBef>
            <a:spcAft>
              <a:spcPts val="0"/>
            </a:spcAft>
            <a:buNone/>
          </a:pPr>
          <a:endParaRPr lang="fr-FR" sz="1600" b="1" kern="1200" dirty="0">
            <a:latin typeface="Arial" panose="020B0604020202020204" pitchFamily="34" charset="0"/>
            <a:cs typeface="Arial" panose="020B0604020202020204" pitchFamily="34" charset="0"/>
          </a:endParaRPr>
        </a:p>
        <a:p>
          <a:pPr marL="0" lvl="0" indent="0" algn="ctr" defTabSz="711200">
            <a:lnSpc>
              <a:spcPct val="100000"/>
            </a:lnSpc>
            <a:spcBef>
              <a:spcPct val="0"/>
            </a:spcBef>
            <a:spcAft>
              <a:spcPts val="0"/>
            </a:spcAft>
            <a:buNone/>
          </a:pPr>
          <a:r>
            <a:rPr lang="fr-FR" sz="1600" b="1" kern="1200" dirty="0">
              <a:latin typeface="Arial" panose="020B0604020202020204" pitchFamily="34" charset="0"/>
              <a:cs typeface="Arial" panose="020B0604020202020204" pitchFamily="34" charset="0"/>
            </a:rPr>
            <a:t>Convention sur l’Elimination de toutes les formes de discrimination à l’égard des femmes (CEDEF)</a:t>
          </a:r>
          <a:r>
            <a:rPr lang="fr-FR" sz="1600" kern="1200" dirty="0">
              <a:latin typeface="Arial" panose="020B0604020202020204" pitchFamily="34" charset="0"/>
              <a:cs typeface="Arial" panose="020B0604020202020204" pitchFamily="34" charset="0"/>
            </a:rPr>
            <a:t> adoptée le 18 décembre 1979 par l’Assemblée Générale des Nations Unies, ratifiée sans réserve par le Bénin en mars 1992</a:t>
          </a:r>
          <a:endParaRPr lang="fr-FR" sz="1600" kern="1200" dirty="0"/>
        </a:p>
      </dsp:txBody>
      <dsp:txXfrm rot="5400000">
        <a:off x="-36414" y="-102101"/>
        <a:ext cx="4338848" cy="2032000"/>
      </dsp:txXfrm>
    </dsp:sp>
    <dsp:sp modelId="{0EEA003E-1604-48C6-A881-88B800E79161}">
      <dsp:nvSpPr>
        <dsp:cNvPr id="0" name=""/>
        <dsp:cNvSpPr/>
      </dsp:nvSpPr>
      <dsp:spPr>
        <a:xfrm>
          <a:off x="4229606" y="-102101"/>
          <a:ext cx="4484503" cy="2709333"/>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fr-FR" sz="1800" b="1" kern="1200" dirty="0">
            <a:latin typeface="Arial" panose="020B0604020202020204" pitchFamily="34" charset="0"/>
            <a:cs typeface="Arial" panose="020B0604020202020204" pitchFamily="34" charset="0"/>
          </a:endParaRPr>
        </a:p>
        <a:p>
          <a:pPr marL="0" lvl="0" indent="0" algn="ctr" defTabSz="800100">
            <a:lnSpc>
              <a:spcPct val="100000"/>
            </a:lnSpc>
            <a:spcBef>
              <a:spcPct val="0"/>
            </a:spcBef>
            <a:spcAft>
              <a:spcPct val="35000"/>
            </a:spcAft>
            <a:buNone/>
          </a:pPr>
          <a:r>
            <a:rPr lang="fr-FR" sz="1800" b="1" kern="1200" dirty="0">
              <a:latin typeface="Arial" panose="020B0604020202020204" pitchFamily="34" charset="0"/>
              <a:cs typeface="Arial" panose="020B0604020202020204" pitchFamily="34" charset="0"/>
            </a:rPr>
            <a:t>Conférence, de Pékin 1995</a:t>
          </a:r>
          <a:r>
            <a:rPr lang="fr-FR" sz="1800" kern="1200" dirty="0">
              <a:latin typeface="Arial" panose="020B0604020202020204" pitchFamily="34" charset="0"/>
              <a:cs typeface="Arial" panose="020B0604020202020204" pitchFamily="34" charset="0"/>
            </a:rPr>
            <a:t> puis celle de New York en juin 2000 pour l’évaluation du Plan d’Actions de Beijing qui traduisent l’engagement international à l’intégration du genre dans les politiques économiques et sociales de développement</a:t>
          </a:r>
          <a:endParaRPr lang="fr-FR" sz="1800" kern="1200" dirty="0"/>
        </a:p>
      </dsp:txBody>
      <dsp:txXfrm>
        <a:off x="4229606" y="-102101"/>
        <a:ext cx="4484503" cy="2032000"/>
      </dsp:txXfrm>
    </dsp:sp>
    <dsp:sp modelId="{171D00C7-3F79-4EB4-9FA1-BBECF9DD5397}">
      <dsp:nvSpPr>
        <dsp:cNvPr id="0" name=""/>
        <dsp:cNvSpPr/>
      </dsp:nvSpPr>
      <dsp:spPr>
        <a:xfrm rot="10800000">
          <a:off x="-22247" y="2301538"/>
          <a:ext cx="4310515" cy="3117738"/>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fr-FR" sz="1800" b="1" kern="1200" dirty="0">
              <a:latin typeface="Arial" panose="020B0604020202020204" pitchFamily="34" charset="0"/>
              <a:cs typeface="Arial" panose="020B0604020202020204" pitchFamily="34" charset="0"/>
            </a:rPr>
            <a:t>ODD 5</a:t>
          </a:r>
          <a:r>
            <a:rPr lang="fr-FR" sz="1800" kern="1200" dirty="0">
              <a:latin typeface="Arial" panose="020B0604020202020204" pitchFamily="34" charset="0"/>
              <a:cs typeface="Arial" panose="020B0604020202020204" pitchFamily="34" charset="0"/>
            </a:rPr>
            <a:t> axé sur l’égalité entre les sexes et l’autonomisation des femmes pour lequel il est souhaité de voir les Etats favoriser l’effectivité de la transversalité de la prise en compte des questions de genre à tous les niveaux des politiques publiques</a:t>
          </a:r>
          <a:endParaRPr lang="fr-FR" sz="1800" kern="1200" dirty="0"/>
        </a:p>
      </dsp:txBody>
      <dsp:txXfrm rot="10800000">
        <a:off x="-22247" y="3080972"/>
        <a:ext cx="4310515" cy="2338303"/>
      </dsp:txXfrm>
    </dsp:sp>
    <dsp:sp modelId="{6DD46C40-8292-44A7-9D39-A52448233B23}">
      <dsp:nvSpPr>
        <dsp:cNvPr id="0" name=""/>
        <dsp:cNvSpPr/>
      </dsp:nvSpPr>
      <dsp:spPr>
        <a:xfrm rot="5400000">
          <a:off x="4926481" y="1649120"/>
          <a:ext cx="3090753" cy="4468145"/>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fr-FR" sz="1800" b="0" i="0" kern="1200" dirty="0">
              <a:latin typeface="Arial" panose="020B0604020202020204" pitchFamily="34" charset="0"/>
              <a:cs typeface="Arial" panose="020B0604020202020204" pitchFamily="34" charset="0"/>
            </a:rPr>
            <a:t>Les Nations unies (ONU Femmes) soutiennent depuis 1997 des programmes d’appui à la budgétisation sensible au genre, en partenariat notamment avec la Commission Européenne, le Secrétariat du Commonwealth, l’Institut international de recherche sur le développement (IDRI)</a:t>
          </a:r>
          <a:endParaRPr lang="fr-FR" sz="1800" kern="1200" dirty="0">
            <a:latin typeface="Arial" panose="020B0604020202020204" pitchFamily="34" charset="0"/>
            <a:cs typeface="Arial" panose="020B0604020202020204" pitchFamily="34" charset="0"/>
          </a:endParaRPr>
        </a:p>
      </dsp:txBody>
      <dsp:txXfrm rot="-5400000">
        <a:off x="4237785" y="3110504"/>
        <a:ext cx="4468145" cy="2318065"/>
      </dsp:txXfrm>
    </dsp:sp>
    <dsp:sp modelId="{657D2899-BE40-4D9C-ABA3-7DFA5E7BE378}">
      <dsp:nvSpPr>
        <dsp:cNvPr id="0" name=""/>
        <dsp:cNvSpPr/>
      </dsp:nvSpPr>
      <dsp:spPr>
        <a:xfrm>
          <a:off x="3034147" y="2138456"/>
          <a:ext cx="3447613" cy="74459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Arial" panose="020B0604020202020204" pitchFamily="34" charset="0"/>
              <a:cs typeface="Arial" panose="020B0604020202020204" pitchFamily="34" charset="0"/>
            </a:rPr>
            <a:t>Au plan international</a:t>
          </a:r>
        </a:p>
      </dsp:txBody>
      <dsp:txXfrm>
        <a:off x="3070495" y="2174804"/>
        <a:ext cx="3374917" cy="671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4504E-B734-4364-AC38-F9EAC0411B0C}">
      <dsp:nvSpPr>
        <dsp:cNvPr id="0" name=""/>
        <dsp:cNvSpPr/>
      </dsp:nvSpPr>
      <dsp:spPr>
        <a:xfrm rot="5400000">
          <a:off x="-249584" y="348084"/>
          <a:ext cx="1663896" cy="1164727"/>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t>Plan Régional</a:t>
          </a:r>
        </a:p>
      </dsp:txBody>
      <dsp:txXfrm rot="-5400000">
        <a:off x="1" y="680864"/>
        <a:ext cx="1164727" cy="499169"/>
      </dsp:txXfrm>
    </dsp:sp>
    <dsp:sp modelId="{ECC10D29-55EB-4B86-8C36-804AB52D36A5}">
      <dsp:nvSpPr>
        <dsp:cNvPr id="0" name=""/>
        <dsp:cNvSpPr/>
      </dsp:nvSpPr>
      <dsp:spPr>
        <a:xfrm rot="5400000">
          <a:off x="4935955" y="-3710842"/>
          <a:ext cx="2127212" cy="966966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100000"/>
            </a:lnSpc>
            <a:spcBef>
              <a:spcPct val="0"/>
            </a:spcBef>
            <a:spcAft>
              <a:spcPct val="15000"/>
            </a:spcAft>
            <a:buChar char="•"/>
          </a:pPr>
          <a:r>
            <a:rPr lang="fr-FR" sz="1600" kern="1200" dirty="0">
              <a:latin typeface="Arial" panose="020B0604020202020204" pitchFamily="34" charset="0"/>
              <a:cs typeface="Arial" panose="020B0604020202020204" pitchFamily="34" charset="0"/>
            </a:rPr>
            <a:t>Le </a:t>
          </a:r>
          <a:r>
            <a:rPr lang="fr-FR" sz="1600" b="1" kern="1200" dirty="0">
              <a:latin typeface="Arial" panose="020B0604020202020204" pitchFamily="34" charset="0"/>
              <a:cs typeface="Arial" panose="020B0604020202020204" pitchFamily="34" charset="0"/>
            </a:rPr>
            <a:t>Protocole additionnel à la Charte Africaine des droits de l’homme et des peuples, relatif aux droits des femmes, </a:t>
          </a:r>
          <a:r>
            <a:rPr lang="fr-FR" sz="1600" kern="1200" dirty="0">
              <a:latin typeface="Arial" panose="020B0604020202020204" pitchFamily="34" charset="0"/>
              <a:cs typeface="Arial" panose="020B0604020202020204" pitchFamily="34" charset="0"/>
            </a:rPr>
            <a:t>ratifié par le Bénin en 2003 </a:t>
          </a:r>
        </a:p>
        <a:p>
          <a:pPr marL="171450" lvl="1" indent="-171450" algn="just" defTabSz="711200">
            <a:lnSpc>
              <a:spcPct val="100000"/>
            </a:lnSpc>
            <a:spcBef>
              <a:spcPct val="0"/>
            </a:spcBef>
            <a:spcAft>
              <a:spcPct val="15000"/>
            </a:spcAft>
            <a:buChar char="•"/>
          </a:pPr>
          <a:endParaRPr lang="fr-FR"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fr-FR" sz="1600" kern="1200" dirty="0">
              <a:latin typeface="Arial" panose="020B0604020202020204" pitchFamily="34" charset="0"/>
              <a:cs typeface="Arial" panose="020B0604020202020204" pitchFamily="34" charset="0"/>
            </a:rPr>
            <a:t>La stratégie Genre de l’UEMOA, 2018-2027</a:t>
          </a:r>
        </a:p>
      </dsp:txBody>
      <dsp:txXfrm rot="-5400000">
        <a:off x="1164727" y="164228"/>
        <a:ext cx="9565826" cy="19195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6D6EC-1236-4D29-8245-22F5D311F79F}">
      <dsp:nvSpPr>
        <dsp:cNvPr id="0" name=""/>
        <dsp:cNvSpPr/>
      </dsp:nvSpPr>
      <dsp:spPr>
        <a:xfrm rot="5400000">
          <a:off x="-104495" y="188747"/>
          <a:ext cx="1583758" cy="1257010"/>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panose="020B0604020202020204" pitchFamily="34" charset="0"/>
              <a:cs typeface="Arial" panose="020B0604020202020204" pitchFamily="34" charset="0"/>
            </a:rPr>
            <a:t>Plan national </a:t>
          </a:r>
        </a:p>
      </dsp:txBody>
      <dsp:txXfrm rot="-5400000">
        <a:off x="58879" y="653878"/>
        <a:ext cx="1257010" cy="326748"/>
      </dsp:txXfrm>
    </dsp:sp>
    <dsp:sp modelId="{71B6CF14-3F7B-4ECD-9107-4263C5CA4D40}">
      <dsp:nvSpPr>
        <dsp:cNvPr id="0" name=""/>
        <dsp:cNvSpPr/>
      </dsp:nvSpPr>
      <dsp:spPr>
        <a:xfrm rot="5400000">
          <a:off x="5034692" y="-3734616"/>
          <a:ext cx="2025824" cy="9523662"/>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120000"/>
            </a:lnSpc>
            <a:spcBef>
              <a:spcPct val="0"/>
            </a:spcBef>
            <a:spcAft>
              <a:spcPct val="15000"/>
            </a:spcAft>
            <a:buChar char="•"/>
          </a:pPr>
          <a:r>
            <a:rPr lang="fr-FR" sz="1600" b="1" kern="1200" dirty="0">
              <a:latin typeface="Arial" panose="020B0604020202020204" pitchFamily="34" charset="0"/>
              <a:cs typeface="Arial" panose="020B0604020202020204" pitchFamily="34" charset="0"/>
            </a:rPr>
            <a:t>Constitution du 11 décembre 1990 - révisée par la loi du 07 novembre 2019</a:t>
          </a:r>
          <a:r>
            <a:rPr lang="fr-FR" sz="1600" kern="1200" dirty="0">
              <a:latin typeface="Arial" panose="020B0604020202020204" pitchFamily="34" charset="0"/>
              <a:cs typeface="Arial" panose="020B0604020202020204" pitchFamily="34" charset="0"/>
            </a:rPr>
            <a:t> qui consacre en son article 26, le principe d’égalité entre les sexes</a:t>
          </a:r>
        </a:p>
        <a:p>
          <a:pPr marL="171450" lvl="1" indent="-171450" algn="l" defTabSz="711200">
            <a:lnSpc>
              <a:spcPct val="120000"/>
            </a:lnSpc>
            <a:spcBef>
              <a:spcPct val="0"/>
            </a:spcBef>
            <a:spcAft>
              <a:spcPct val="15000"/>
            </a:spcAft>
            <a:buChar char="•"/>
          </a:pPr>
          <a:r>
            <a:rPr lang="fr-FR"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La loi n° 2002-07 du 24 août 2004 portant Code des Personnes et de la Famille (CPF), révisée en 2021</a:t>
          </a:r>
          <a:r>
            <a:rPr lang="fr-CA"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endParaRPr lang="fr-FR" sz="1600" kern="1200" dirty="0">
            <a:latin typeface="Arial" panose="020B0604020202020204" pitchFamily="34" charset="0"/>
            <a:cs typeface="Arial" panose="020B0604020202020204" pitchFamily="34" charset="0"/>
          </a:endParaRPr>
        </a:p>
      </dsp:txBody>
      <dsp:txXfrm rot="-5400000">
        <a:off x="1285774" y="113195"/>
        <a:ext cx="9424769" cy="18280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E20E1-B4BE-4EA3-981F-FF4CBBB74735}">
      <dsp:nvSpPr>
        <dsp:cNvPr id="0" name=""/>
        <dsp:cNvSpPr/>
      </dsp:nvSpPr>
      <dsp:spPr>
        <a:xfrm>
          <a:off x="4219529" y="1945981"/>
          <a:ext cx="2458442" cy="15667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Arial" panose="020B0604020202020204" pitchFamily="34" charset="0"/>
              <a:cs typeface="Arial" panose="020B0604020202020204" pitchFamily="34" charset="0"/>
            </a:rPr>
            <a:t>Politique nationale de promotion du Genre (2008) </a:t>
          </a:r>
        </a:p>
      </dsp:txBody>
      <dsp:txXfrm>
        <a:off x="4579559" y="2175432"/>
        <a:ext cx="1738382" cy="1107885"/>
      </dsp:txXfrm>
    </dsp:sp>
    <dsp:sp modelId="{8348B79C-29A7-44D5-8B13-A8882974D390}">
      <dsp:nvSpPr>
        <dsp:cNvPr id="0" name=""/>
        <dsp:cNvSpPr/>
      </dsp:nvSpPr>
      <dsp:spPr>
        <a:xfrm rot="16185319">
          <a:off x="5270945" y="1382145"/>
          <a:ext cx="346212" cy="49404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dirty="0"/>
        </a:p>
      </dsp:txBody>
      <dsp:txXfrm rot="10800000">
        <a:off x="5323099" y="1532887"/>
        <a:ext cx="242348" cy="296428"/>
      </dsp:txXfrm>
    </dsp:sp>
    <dsp:sp modelId="{DA2FD4E6-B849-4BE7-8C2A-B34AAC2CE106}">
      <dsp:nvSpPr>
        <dsp:cNvPr id="0" name=""/>
        <dsp:cNvSpPr/>
      </dsp:nvSpPr>
      <dsp:spPr>
        <a:xfrm>
          <a:off x="4306204" y="62158"/>
          <a:ext cx="2267565" cy="123060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Arial" panose="020B0604020202020204" pitchFamily="34" charset="0"/>
              <a:cs typeface="Arial" panose="020B0604020202020204" pitchFamily="34" charset="0"/>
            </a:rPr>
            <a:t>Création de l’Institut National de la Femme (INF) </a:t>
          </a:r>
        </a:p>
      </dsp:txBody>
      <dsp:txXfrm>
        <a:off x="4638281" y="242375"/>
        <a:ext cx="1603411" cy="870167"/>
      </dsp:txXfrm>
    </dsp:sp>
    <dsp:sp modelId="{84971618-CAC0-40C9-A08E-C9ED9E65F563}">
      <dsp:nvSpPr>
        <dsp:cNvPr id="0" name=""/>
        <dsp:cNvSpPr/>
      </dsp:nvSpPr>
      <dsp:spPr>
        <a:xfrm rot="20560620">
          <a:off x="6619941" y="2089036"/>
          <a:ext cx="179623" cy="494048"/>
        </a:xfrm>
        <a:prstGeom prst="rightArrow">
          <a:avLst>
            <a:gd name="adj1" fmla="val 60000"/>
            <a:gd name="adj2" fmla="val 50000"/>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dirty="0"/>
        </a:p>
      </dsp:txBody>
      <dsp:txXfrm>
        <a:off x="6621163" y="2195869"/>
        <a:ext cx="125736" cy="296428"/>
      </dsp:txXfrm>
    </dsp:sp>
    <dsp:sp modelId="{7C402695-5021-4E84-8115-D6834592695A}">
      <dsp:nvSpPr>
        <dsp:cNvPr id="0" name=""/>
        <dsp:cNvSpPr/>
      </dsp:nvSpPr>
      <dsp:spPr>
        <a:xfrm>
          <a:off x="6824702" y="1136955"/>
          <a:ext cx="1906590" cy="1731828"/>
        </a:xfrm>
        <a:prstGeom prst="ellips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Arial" panose="020B0604020202020204" pitchFamily="34" charset="0"/>
              <a:cs typeface="Arial" panose="020B0604020202020204" pitchFamily="34" charset="0"/>
            </a:rPr>
            <a:t>Plan d’intégration sociale et Genre 2017-2022 du MCA - BENIN II</a:t>
          </a:r>
        </a:p>
      </dsp:txBody>
      <dsp:txXfrm>
        <a:off x="7103916" y="1390575"/>
        <a:ext cx="1348162" cy="1224588"/>
      </dsp:txXfrm>
    </dsp:sp>
    <dsp:sp modelId="{5ACF371F-B75F-4BF5-A27B-6867B7A8926D}">
      <dsp:nvSpPr>
        <dsp:cNvPr id="0" name=""/>
        <dsp:cNvSpPr/>
      </dsp:nvSpPr>
      <dsp:spPr>
        <a:xfrm rot="2606646">
          <a:off x="6177425" y="3294715"/>
          <a:ext cx="258107" cy="494048"/>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dirty="0"/>
        </a:p>
      </dsp:txBody>
      <dsp:txXfrm>
        <a:off x="6188031" y="3366902"/>
        <a:ext cx="180675" cy="296428"/>
      </dsp:txXfrm>
    </dsp:sp>
    <dsp:sp modelId="{EBF4C56B-9CC2-4CB6-9C90-1D6194F5E0F4}">
      <dsp:nvSpPr>
        <dsp:cNvPr id="0" name=""/>
        <dsp:cNvSpPr/>
      </dsp:nvSpPr>
      <dsp:spPr>
        <a:xfrm>
          <a:off x="5677096" y="3633972"/>
          <a:ext cx="2987757" cy="1453083"/>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panose="020B0604020202020204" pitchFamily="34" charset="0"/>
              <a:cs typeface="Arial" panose="020B0604020202020204" pitchFamily="34" charset="0"/>
            </a:rPr>
            <a:t>Guide méthodologique d’évaluation sensible Genre du Bureau de l’Evaluation des Politiques publiques </a:t>
          </a:r>
        </a:p>
      </dsp:txBody>
      <dsp:txXfrm>
        <a:off x="6114643" y="3846771"/>
        <a:ext cx="2112663" cy="1027485"/>
      </dsp:txXfrm>
    </dsp:sp>
    <dsp:sp modelId="{398AC8AB-8C98-40E3-A500-D9B4FD0D98A0}">
      <dsp:nvSpPr>
        <dsp:cNvPr id="0" name=""/>
        <dsp:cNvSpPr/>
      </dsp:nvSpPr>
      <dsp:spPr>
        <a:xfrm rot="8414093">
          <a:off x="4271834" y="3313207"/>
          <a:ext cx="356910" cy="494048"/>
        </a:xfrm>
        <a:prstGeom prst="rightArrow">
          <a:avLst>
            <a:gd name="adj1" fmla="val 60000"/>
            <a:gd name="adj2" fmla="val 50000"/>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dirty="0"/>
        </a:p>
      </dsp:txBody>
      <dsp:txXfrm rot="10800000">
        <a:off x="4366523" y="3377773"/>
        <a:ext cx="249837" cy="296428"/>
      </dsp:txXfrm>
    </dsp:sp>
    <dsp:sp modelId="{5CDFACF8-5934-4A5B-81ED-94DAC6B7ED47}">
      <dsp:nvSpPr>
        <dsp:cNvPr id="0" name=""/>
        <dsp:cNvSpPr/>
      </dsp:nvSpPr>
      <dsp:spPr>
        <a:xfrm>
          <a:off x="2391399" y="3625949"/>
          <a:ext cx="2213627" cy="1453083"/>
        </a:xfrm>
        <a:prstGeom prst="ellips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Arial" panose="020B0604020202020204" pitchFamily="34" charset="0"/>
              <a:cs typeface="Arial" panose="020B0604020202020204" pitchFamily="34" charset="0"/>
            </a:rPr>
            <a:t>Mise en place des Cellules Genre au sein des ministères</a:t>
          </a:r>
        </a:p>
      </dsp:txBody>
      <dsp:txXfrm>
        <a:off x="2715577" y="3838748"/>
        <a:ext cx="1565271" cy="1027485"/>
      </dsp:txXfrm>
    </dsp:sp>
    <dsp:sp modelId="{86108E4F-E963-4C0F-A8CD-AEF6BAAFA9E7}">
      <dsp:nvSpPr>
        <dsp:cNvPr id="0" name=""/>
        <dsp:cNvSpPr/>
      </dsp:nvSpPr>
      <dsp:spPr>
        <a:xfrm rot="953937">
          <a:off x="4330781" y="2165509"/>
          <a:ext cx="11224" cy="494048"/>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dirty="0"/>
        </a:p>
      </dsp:txBody>
      <dsp:txXfrm>
        <a:off x="4330845" y="2263858"/>
        <a:ext cx="7857" cy="296428"/>
      </dsp:txXfrm>
    </dsp:sp>
    <dsp:sp modelId="{BA448E86-4F1D-4AF0-AE4D-72B5C16602E1}">
      <dsp:nvSpPr>
        <dsp:cNvPr id="0" name=""/>
        <dsp:cNvSpPr/>
      </dsp:nvSpPr>
      <dsp:spPr>
        <a:xfrm>
          <a:off x="1858522" y="1355523"/>
          <a:ext cx="2635341" cy="1453083"/>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panose="020B0604020202020204" pitchFamily="34" charset="0"/>
              <a:cs typeface="Arial" panose="020B0604020202020204" pitchFamily="34" charset="0"/>
            </a:rPr>
            <a:t>Mise en place du Conseil National de l’équité et de l’Egalité du Genre (CNPEEG)</a:t>
          </a:r>
        </a:p>
      </dsp:txBody>
      <dsp:txXfrm>
        <a:off x="2244459" y="1568322"/>
        <a:ext cx="1863467" cy="10274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B52A4-0250-4DBD-B93D-408A9041C033}">
      <dsp:nvSpPr>
        <dsp:cNvPr id="0" name=""/>
        <dsp:cNvSpPr/>
      </dsp:nvSpPr>
      <dsp:spPr>
        <a:xfrm>
          <a:off x="2477809" y="582062"/>
          <a:ext cx="1631752" cy="1288903"/>
        </a:xfrm>
        <a:prstGeom prst="ellipse">
          <a:avLst/>
        </a:prstGeom>
        <a:solidFill>
          <a:srgbClr val="E6981A"/>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3AC76E48-DF16-4D3C-BB38-2EBD5EE88FE8}">
      <dsp:nvSpPr>
        <dsp:cNvPr id="0" name=""/>
        <dsp:cNvSpPr/>
      </dsp:nvSpPr>
      <dsp:spPr>
        <a:xfrm>
          <a:off x="2545051" y="649313"/>
          <a:ext cx="1528932" cy="8849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ea typeface="Calibri" panose="020F0502020204030204" pitchFamily="34" charset="0"/>
            </a:rPr>
            <a:t>Ministère de l’Economie et des Finances</a:t>
          </a:r>
        </a:p>
      </dsp:txBody>
      <dsp:txXfrm>
        <a:off x="2545051" y="649313"/>
        <a:ext cx="1528932" cy="884973"/>
      </dsp:txXfrm>
    </dsp:sp>
    <dsp:sp modelId="{3DAF7C08-DE24-423F-BE23-0F9177B5E2F8}">
      <dsp:nvSpPr>
        <dsp:cNvPr id="0" name=""/>
        <dsp:cNvSpPr/>
      </dsp:nvSpPr>
      <dsp:spPr>
        <a:xfrm>
          <a:off x="3352016" y="1321783"/>
          <a:ext cx="1202333" cy="964189"/>
        </a:xfrm>
        <a:prstGeom prst="ellips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88355072-049B-4D4C-B45D-876474F654C3}">
      <dsp:nvSpPr>
        <dsp:cNvPr id="0" name=""/>
        <dsp:cNvSpPr/>
      </dsp:nvSpPr>
      <dsp:spPr>
        <a:xfrm>
          <a:off x="2422215" y="1801577"/>
          <a:ext cx="1078724" cy="7138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dirty="0">
            <a:solidFill>
              <a:schemeClr val="bg1"/>
            </a:solidFill>
            <a:ea typeface="Calibri" panose="020F0502020204030204" pitchFamily="34" charset="0"/>
          </a:endParaRPr>
        </a:p>
      </dsp:txBody>
      <dsp:txXfrm>
        <a:off x="2422215" y="1801577"/>
        <a:ext cx="1078724" cy="713821"/>
      </dsp:txXfrm>
    </dsp:sp>
    <dsp:sp modelId="{3FCB7034-300E-4F70-A869-16404E758D13}">
      <dsp:nvSpPr>
        <dsp:cNvPr id="0" name=""/>
        <dsp:cNvSpPr/>
      </dsp:nvSpPr>
      <dsp:spPr>
        <a:xfrm>
          <a:off x="3257881" y="2179927"/>
          <a:ext cx="1371834" cy="957533"/>
        </a:xfrm>
        <a:prstGeom prst="ellipse">
          <a:avLst/>
        </a:prstGeom>
        <a:solidFill>
          <a:schemeClr val="accent5">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83A75997-78C5-42E0-8B1B-53FF718FDE40}">
      <dsp:nvSpPr>
        <dsp:cNvPr id="0" name=""/>
        <dsp:cNvSpPr/>
      </dsp:nvSpPr>
      <dsp:spPr>
        <a:xfrm>
          <a:off x="3284769" y="1321789"/>
          <a:ext cx="1370766" cy="9602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ea typeface="Calibri" panose="020F0502020204030204" pitchFamily="34" charset="0"/>
            </a:rPr>
            <a:t>Comité BSG</a:t>
          </a:r>
        </a:p>
      </dsp:txBody>
      <dsp:txXfrm>
        <a:off x="3284769" y="1321789"/>
        <a:ext cx="1370766" cy="960289"/>
      </dsp:txXfrm>
    </dsp:sp>
    <dsp:sp modelId="{26EB7244-F724-40D4-8DCE-79D79A0CAC89}">
      <dsp:nvSpPr>
        <dsp:cNvPr id="0" name=""/>
        <dsp:cNvSpPr/>
      </dsp:nvSpPr>
      <dsp:spPr>
        <a:xfrm>
          <a:off x="2612303" y="1792514"/>
          <a:ext cx="950613" cy="817161"/>
        </a:xfrm>
        <a:prstGeom prst="ellipse">
          <a:avLst/>
        </a:prstGeom>
        <a:solidFill>
          <a:schemeClr val="accent5"/>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BEC0F960-CE1B-4CC1-AF05-6B76423C3A2F}">
      <dsp:nvSpPr>
        <dsp:cNvPr id="0" name=""/>
        <dsp:cNvSpPr/>
      </dsp:nvSpPr>
      <dsp:spPr>
        <a:xfrm>
          <a:off x="3352016" y="2464991"/>
          <a:ext cx="1298253" cy="3769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ea typeface="Calibri" panose="020F0502020204030204" pitchFamily="34" charset="0"/>
            </a:rPr>
            <a:t>Ministères pilotes</a:t>
          </a:r>
          <a:endParaRPr lang="de-DE" sz="1400" b="1" kern="1200" dirty="0"/>
        </a:p>
      </dsp:txBody>
      <dsp:txXfrm>
        <a:off x="3352016" y="2464991"/>
        <a:ext cx="1298253" cy="376981"/>
      </dsp:txXfrm>
    </dsp:sp>
    <dsp:sp modelId="{7D0593AA-85E3-4593-95A6-F49DBCBE755D}">
      <dsp:nvSpPr>
        <dsp:cNvPr id="0" name=""/>
        <dsp:cNvSpPr/>
      </dsp:nvSpPr>
      <dsp:spPr>
        <a:xfrm>
          <a:off x="1469096" y="2868476"/>
          <a:ext cx="1721538" cy="648689"/>
        </a:xfrm>
        <a:prstGeom prst="ellipse">
          <a:avLst/>
        </a:prstGeom>
        <a:solidFill>
          <a:schemeClr val="tx2">
            <a:lumMod val="10000"/>
            <a:lumOff val="9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A0F5C664-7261-4909-9523-D3896B2E7D56}">
      <dsp:nvSpPr>
        <dsp:cNvPr id="0" name=""/>
        <dsp:cNvSpPr/>
      </dsp:nvSpPr>
      <dsp:spPr>
        <a:xfrm>
          <a:off x="1670845" y="2733980"/>
          <a:ext cx="1370766" cy="960289"/>
        </a:xfrm>
        <a:prstGeom prst="rect">
          <a:avLst/>
        </a:prstGeom>
        <a:solidFill>
          <a:schemeClr val="tx1">
            <a:lumMod val="85000"/>
          </a:schemeClr>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fr-FR" sz="1400" b="1" kern="1200" dirty="0">
              <a:effectLst/>
              <a:ea typeface="Calibri" panose="020F0502020204030204" pitchFamily="34" charset="0"/>
            </a:rPr>
            <a:t>Partenaires techniques et financiers </a:t>
          </a:r>
          <a:endParaRPr lang="de-DE" sz="1400" b="1" kern="1200" dirty="0"/>
        </a:p>
      </dsp:txBody>
      <dsp:txXfrm>
        <a:off x="1670845" y="2733980"/>
        <a:ext cx="1370766" cy="9602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0AF2E-53D6-45F6-B741-12698DE3AAAF}">
      <dsp:nvSpPr>
        <dsp:cNvPr id="0" name=""/>
        <dsp:cNvSpPr/>
      </dsp:nvSpPr>
      <dsp:spPr>
        <a:xfrm>
          <a:off x="4578486" y="-112618"/>
          <a:ext cx="2195049" cy="119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fr-FR" sz="1800" b="1" kern="1200" dirty="0">
              <a:ea typeface="Times New Roman" panose="02020603050405020304" pitchFamily="18" charset="0"/>
              <a:cs typeface="Calibri" panose="020F0502020204030204" pitchFamily="34" charset="0"/>
            </a:rPr>
            <a:t>Etape 1 prérequis nécessaire </a:t>
          </a:r>
          <a:r>
            <a:rPr lang="fr-FR" sz="1800" kern="1200" dirty="0">
              <a:ea typeface="Times New Roman" panose="02020603050405020304" pitchFamily="18" charset="0"/>
              <a:cs typeface="Calibri" panose="020F0502020204030204" pitchFamily="34" charset="0"/>
            </a:rPr>
            <a:t>– diagnostic des inégalités </a:t>
          </a:r>
          <a:endParaRPr lang="de-DE" sz="1800" kern="1200" dirty="0"/>
        </a:p>
      </dsp:txBody>
      <dsp:txXfrm>
        <a:off x="4578486" y="-112618"/>
        <a:ext cx="2195049" cy="1194038"/>
      </dsp:txXfrm>
    </dsp:sp>
    <dsp:sp modelId="{C1CB5A8D-0365-49B3-8F9E-0D19232FABF2}">
      <dsp:nvSpPr>
        <dsp:cNvPr id="0" name=""/>
        <dsp:cNvSpPr/>
      </dsp:nvSpPr>
      <dsp:spPr>
        <a:xfrm>
          <a:off x="2246900" y="-185599"/>
          <a:ext cx="4478352" cy="4478352"/>
        </a:xfrm>
        <a:prstGeom prst="circularArrow">
          <a:avLst>
            <a:gd name="adj1" fmla="val 5199"/>
            <a:gd name="adj2" fmla="val 335842"/>
            <a:gd name="adj3" fmla="val 21259464"/>
            <a:gd name="adj4" fmla="val 19842427"/>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35520-6401-4692-BE95-72668CFF32DA}">
      <dsp:nvSpPr>
        <dsp:cNvPr id="0" name=""/>
        <dsp:cNvSpPr/>
      </dsp:nvSpPr>
      <dsp:spPr>
        <a:xfrm>
          <a:off x="4837825" y="2050863"/>
          <a:ext cx="3110638" cy="119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fr-FR" sz="1800" b="1" kern="1200" dirty="0">
              <a:effectLst/>
              <a:ea typeface="Times New Roman" panose="02020603050405020304" pitchFamily="18" charset="0"/>
              <a:cs typeface="Calibri" panose="020F0502020204030204" pitchFamily="34" charset="0"/>
            </a:rPr>
            <a:t>Etape 2 : Analyse de la politique sectorielle et du cadre international/national </a:t>
          </a:r>
          <a:r>
            <a:rPr lang="fr-FR" sz="1800" kern="1200" dirty="0">
              <a:effectLst/>
              <a:ea typeface="Times New Roman" panose="02020603050405020304" pitchFamily="18" charset="0"/>
              <a:cs typeface="Calibri" panose="020F0502020204030204" pitchFamily="34" charset="0"/>
            </a:rPr>
            <a:t>dans le secteur et priorisation </a:t>
          </a:r>
          <a:endParaRPr lang="de-DE" sz="1800" kern="1200" dirty="0"/>
        </a:p>
      </dsp:txBody>
      <dsp:txXfrm>
        <a:off x="4837825" y="2050863"/>
        <a:ext cx="3110638" cy="1194038"/>
      </dsp:txXfrm>
    </dsp:sp>
    <dsp:sp modelId="{B40D7067-C5C4-48D2-81B9-8323804596BD}">
      <dsp:nvSpPr>
        <dsp:cNvPr id="0" name=""/>
        <dsp:cNvSpPr/>
      </dsp:nvSpPr>
      <dsp:spPr>
        <a:xfrm>
          <a:off x="2221677" y="-117771"/>
          <a:ext cx="4478352" cy="4478352"/>
        </a:xfrm>
        <a:prstGeom prst="circularArrow">
          <a:avLst>
            <a:gd name="adj1" fmla="val 5199"/>
            <a:gd name="adj2" fmla="val 335842"/>
            <a:gd name="adj3" fmla="val 3194287"/>
            <a:gd name="adj4" fmla="val 2065981"/>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F035E-09C7-41A6-9D9C-E3065758F311}">
      <dsp:nvSpPr>
        <dsp:cNvPr id="0" name=""/>
        <dsp:cNvSpPr/>
      </dsp:nvSpPr>
      <dsp:spPr>
        <a:xfrm>
          <a:off x="3367781" y="3187247"/>
          <a:ext cx="2121305" cy="178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fr-FR" sz="1800" b="1" kern="1200" dirty="0">
              <a:effectLst/>
              <a:ea typeface="Times New Roman" panose="02020603050405020304" pitchFamily="18" charset="0"/>
              <a:cs typeface="Calibri" panose="020F0502020204030204" pitchFamily="34" charset="0"/>
            </a:rPr>
            <a:t>Etape 3 : Formulation des actions, activités et projets sensibles au genre</a:t>
          </a:r>
          <a:endParaRPr lang="de-DE" sz="1800" kern="1200" dirty="0">
            <a:solidFill>
              <a:schemeClr val="bg1"/>
            </a:solidFill>
          </a:endParaRPr>
        </a:p>
      </dsp:txBody>
      <dsp:txXfrm>
        <a:off x="3367781" y="3187247"/>
        <a:ext cx="2121305" cy="1783106"/>
      </dsp:txXfrm>
    </dsp:sp>
    <dsp:sp modelId="{EA5C1A11-7FD6-45B3-9DCA-395E3A673CAD}">
      <dsp:nvSpPr>
        <dsp:cNvPr id="0" name=""/>
        <dsp:cNvSpPr/>
      </dsp:nvSpPr>
      <dsp:spPr>
        <a:xfrm>
          <a:off x="1476995" y="-474387"/>
          <a:ext cx="4478352" cy="4478352"/>
        </a:xfrm>
        <a:prstGeom prst="circularArrow">
          <a:avLst>
            <a:gd name="adj1" fmla="val 5199"/>
            <a:gd name="adj2" fmla="val 335842"/>
            <a:gd name="adj3" fmla="val 7762993"/>
            <a:gd name="adj4" fmla="val 6005907"/>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1AB9B3-E869-4670-AE75-251F06C5378A}">
      <dsp:nvSpPr>
        <dsp:cNvPr id="0" name=""/>
        <dsp:cNvSpPr/>
      </dsp:nvSpPr>
      <dsp:spPr>
        <a:xfrm>
          <a:off x="178442" y="1976201"/>
          <a:ext cx="3861199" cy="119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fr-FR" sz="1800" b="1" kern="1200" dirty="0">
              <a:effectLst/>
              <a:ea typeface="Times New Roman" panose="02020603050405020304" pitchFamily="18" charset="0"/>
              <a:cs typeface="Calibri" panose="020F0502020204030204" pitchFamily="34" charset="0"/>
            </a:rPr>
            <a:t>Etape 4 : Relecture des programmes budgétaires- </a:t>
          </a:r>
          <a:r>
            <a:rPr lang="fr-FR" sz="1800" kern="1200" dirty="0">
              <a:effectLst/>
              <a:ea typeface="Times New Roman" panose="02020603050405020304" pitchFamily="18" charset="0"/>
            </a:rPr>
            <a:t>définir des objectifs qui visent la réduction des inégalités - un ou des indicateurs de sensibles au Genre</a:t>
          </a:r>
          <a:endParaRPr lang="de-DE" sz="1800" kern="1200" dirty="0"/>
        </a:p>
      </dsp:txBody>
      <dsp:txXfrm>
        <a:off x="178442" y="1976201"/>
        <a:ext cx="3861199" cy="1194038"/>
      </dsp:txXfrm>
    </dsp:sp>
    <dsp:sp modelId="{183B4747-76B4-4BD5-8A0D-DB57C3EAE20B}">
      <dsp:nvSpPr>
        <dsp:cNvPr id="0" name=""/>
        <dsp:cNvSpPr/>
      </dsp:nvSpPr>
      <dsp:spPr>
        <a:xfrm>
          <a:off x="1718087" y="339795"/>
          <a:ext cx="4478352" cy="4478352"/>
        </a:xfrm>
        <a:prstGeom prst="circularArrow">
          <a:avLst>
            <a:gd name="adj1" fmla="val 5199"/>
            <a:gd name="adj2" fmla="val 335842"/>
            <a:gd name="adj3" fmla="val 13329221"/>
            <a:gd name="adj4" fmla="val 11859596"/>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5839DA-2BC7-4760-973D-33E1D70BF3DB}">
      <dsp:nvSpPr>
        <dsp:cNvPr id="0" name=""/>
        <dsp:cNvSpPr/>
      </dsp:nvSpPr>
      <dsp:spPr>
        <a:xfrm>
          <a:off x="2149451" y="-85857"/>
          <a:ext cx="1868515" cy="119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fr-FR" sz="1800" b="1" kern="1200" dirty="0">
              <a:effectLst/>
              <a:ea typeface="Times New Roman" panose="02020603050405020304" pitchFamily="18" charset="0"/>
              <a:cs typeface="Times New Roman" panose="02020603050405020304" pitchFamily="18" charset="0"/>
            </a:rPr>
            <a:t>Etape 5 : Suivi de la performance et </a:t>
          </a:r>
          <a:r>
            <a:rPr lang="fr-FR" sz="1800" b="1" kern="1200" dirty="0" err="1">
              <a:effectLst/>
              <a:ea typeface="Times New Roman" panose="02020603050405020304" pitchFamily="18" charset="0"/>
              <a:cs typeface="Times New Roman" panose="02020603050405020304" pitchFamily="18" charset="0"/>
            </a:rPr>
            <a:t>reporting</a:t>
          </a:r>
          <a:endParaRPr lang="de-DE" sz="1800" kern="1200" dirty="0"/>
        </a:p>
      </dsp:txBody>
      <dsp:txXfrm>
        <a:off x="2149451" y="-85857"/>
        <a:ext cx="1868515" cy="1194038"/>
      </dsp:txXfrm>
    </dsp:sp>
    <dsp:sp modelId="{ED504797-1E24-4068-AE48-4BBA83D0EF14}">
      <dsp:nvSpPr>
        <dsp:cNvPr id="0" name=""/>
        <dsp:cNvSpPr/>
      </dsp:nvSpPr>
      <dsp:spPr>
        <a:xfrm>
          <a:off x="1764548" y="-231010"/>
          <a:ext cx="4478352" cy="4478352"/>
        </a:xfrm>
        <a:prstGeom prst="circularArrow">
          <a:avLst>
            <a:gd name="adj1" fmla="val 5199"/>
            <a:gd name="adj2" fmla="val 335842"/>
            <a:gd name="adj3" fmla="val 16873016"/>
            <a:gd name="adj4" fmla="val 16224642"/>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J"/>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169AE-97AA-4095-8F30-5B1B94CCF45C}" type="datetimeFigureOut">
              <a:rPr lang="fr-BJ" smtClean="0"/>
              <a:t>11/22/23</a:t>
            </a:fld>
            <a:endParaRPr lang="fr-BJ"/>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J"/>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J"/>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D6650-E6BB-4A53-983F-DEE598588108}" type="slidenum">
              <a:rPr lang="fr-BJ" smtClean="0"/>
              <a:t>‹#›</a:t>
            </a:fld>
            <a:endParaRPr lang="fr-BJ"/>
          </a:p>
        </p:txBody>
      </p:sp>
    </p:spTree>
    <p:extLst>
      <p:ext uri="{BB962C8B-B14F-4D97-AF65-F5344CB8AC3E}">
        <p14:creationId xmlns:p14="http://schemas.microsoft.com/office/powerpoint/2010/main" val="283837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96874D-7E0E-1AA0-5F12-CD06B4F61E03}"/>
              </a:ext>
            </a:extLst>
          </p:cNvPr>
          <p:cNvSpPr>
            <a:spLocks noGrp="1"/>
          </p:cNvSpPr>
          <p:nvPr>
            <p:ph type="ctrTitle"/>
          </p:nvPr>
        </p:nvSpPr>
        <p:spPr>
          <a:xfrm>
            <a:off x="1524000" y="1345473"/>
            <a:ext cx="9144000" cy="2164489"/>
          </a:xfrm>
        </p:spPr>
        <p:txBody>
          <a:bodyPr anchor="b"/>
          <a:lstStyle>
            <a:lvl1pPr algn="ctr">
              <a:defRPr sz="6000"/>
            </a:lvl1pPr>
          </a:lstStyle>
          <a:p>
            <a:r>
              <a:rPr lang="fr-FR"/>
              <a:t>Modifiez le style du titre</a:t>
            </a:r>
            <a:endParaRPr lang="fr-BJ"/>
          </a:p>
        </p:txBody>
      </p:sp>
      <p:sp>
        <p:nvSpPr>
          <p:cNvPr id="3" name="Sous-titre 2">
            <a:extLst>
              <a:ext uri="{FF2B5EF4-FFF2-40B4-BE49-F238E27FC236}">
                <a16:creationId xmlns:a16="http://schemas.microsoft.com/office/drawing/2014/main" id="{D75D61AE-3C7D-CA4D-9195-FF08A1171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J"/>
          </a:p>
        </p:txBody>
      </p:sp>
      <p:sp>
        <p:nvSpPr>
          <p:cNvPr id="4" name="Espace réservé de la date 3">
            <a:extLst>
              <a:ext uri="{FF2B5EF4-FFF2-40B4-BE49-F238E27FC236}">
                <a16:creationId xmlns:a16="http://schemas.microsoft.com/office/drawing/2014/main" id="{EF3610A9-5D29-5062-E995-E2289E61353F}"/>
              </a:ext>
            </a:extLst>
          </p:cNvPr>
          <p:cNvSpPr>
            <a:spLocks noGrp="1"/>
          </p:cNvSpPr>
          <p:nvPr>
            <p:ph type="dt" sz="half" idx="10"/>
          </p:nvPr>
        </p:nvSpPr>
        <p:spPr>
          <a:xfrm>
            <a:off x="838200" y="6356350"/>
            <a:ext cx="2743200" cy="365125"/>
          </a:xfrm>
          <a:prstGeom prst="rect">
            <a:avLst/>
          </a:prstGeom>
        </p:spPr>
        <p:txBody>
          <a:bodyPr/>
          <a:lstStyle/>
          <a:p>
            <a:fld id="{6C250ACB-067E-46B5-A746-C99CD84D3278}" type="datetimeFigureOut">
              <a:rPr lang="fr-BJ" smtClean="0"/>
              <a:t>11/22/23</a:t>
            </a:fld>
            <a:endParaRPr lang="fr-BJ"/>
          </a:p>
        </p:txBody>
      </p:sp>
      <p:sp>
        <p:nvSpPr>
          <p:cNvPr id="5" name="Espace réservé du pied de page 4">
            <a:extLst>
              <a:ext uri="{FF2B5EF4-FFF2-40B4-BE49-F238E27FC236}">
                <a16:creationId xmlns:a16="http://schemas.microsoft.com/office/drawing/2014/main" id="{C088207B-478F-8F0A-EE2C-6E57896FF97C}"/>
              </a:ext>
            </a:extLst>
          </p:cNvPr>
          <p:cNvSpPr>
            <a:spLocks noGrp="1"/>
          </p:cNvSpPr>
          <p:nvPr>
            <p:ph type="ftr" sz="quarter" idx="11"/>
          </p:nvPr>
        </p:nvSpPr>
        <p:spPr>
          <a:xfrm>
            <a:off x="4038600" y="6356350"/>
            <a:ext cx="4114800" cy="365125"/>
          </a:xfrm>
          <a:prstGeom prst="rect">
            <a:avLst/>
          </a:prstGeom>
        </p:spPr>
        <p:txBody>
          <a:bodyPr/>
          <a:lstStyle/>
          <a:p>
            <a:endParaRPr lang="fr-BJ"/>
          </a:p>
        </p:txBody>
      </p:sp>
      <p:sp>
        <p:nvSpPr>
          <p:cNvPr id="6" name="Espace réservé du numéro de diapositive 5">
            <a:extLst>
              <a:ext uri="{FF2B5EF4-FFF2-40B4-BE49-F238E27FC236}">
                <a16:creationId xmlns:a16="http://schemas.microsoft.com/office/drawing/2014/main" id="{AE225550-13D5-1953-BD0C-8A879CD6BD17}"/>
              </a:ext>
            </a:extLst>
          </p:cNvPr>
          <p:cNvSpPr>
            <a:spLocks noGrp="1"/>
          </p:cNvSpPr>
          <p:nvPr>
            <p:ph type="sldNum" sz="quarter" idx="12"/>
          </p:nvPr>
        </p:nvSpPr>
        <p:spPr>
          <a:xfrm>
            <a:off x="11534502" y="5991225"/>
            <a:ext cx="2029097" cy="365125"/>
          </a:xfrm>
          <a:prstGeom prst="rect">
            <a:avLst/>
          </a:prstGeom>
        </p:spPr>
        <p:txBody>
          <a:bodyPr/>
          <a:lstStyle>
            <a:lvl1pPr>
              <a:defRPr b="1">
                <a:solidFill>
                  <a:srgbClr val="0A6D36"/>
                </a:solidFill>
                <a:latin typeface="Montserrat" panose="00000500000000000000" pitchFamily="2" charset="0"/>
              </a:defRPr>
            </a:lvl1pPr>
          </a:lstStyle>
          <a:p>
            <a:fld id="{86921914-C44A-4349-A272-888760C2CB7E}" type="slidenum">
              <a:rPr lang="fr-BJ" smtClean="0"/>
              <a:pPr/>
              <a:t>‹#›</a:t>
            </a:fld>
            <a:endParaRPr lang="fr-BJ" dirty="0"/>
          </a:p>
        </p:txBody>
      </p:sp>
    </p:spTree>
    <p:extLst>
      <p:ext uri="{BB962C8B-B14F-4D97-AF65-F5344CB8AC3E}">
        <p14:creationId xmlns:p14="http://schemas.microsoft.com/office/powerpoint/2010/main" val="256852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51807-CE9E-24F2-A7C3-1C93736AE7AE}"/>
              </a:ext>
            </a:extLst>
          </p:cNvPr>
          <p:cNvSpPr>
            <a:spLocks noGrp="1"/>
          </p:cNvSpPr>
          <p:nvPr>
            <p:ph type="title"/>
          </p:nvPr>
        </p:nvSpPr>
        <p:spPr/>
        <p:txBody>
          <a:bodyPr/>
          <a:lstStyle/>
          <a:p>
            <a:r>
              <a:rPr lang="fr-FR"/>
              <a:t>Modifiez le style du titre</a:t>
            </a:r>
            <a:endParaRPr lang="fr-BJ"/>
          </a:p>
        </p:txBody>
      </p:sp>
      <p:sp>
        <p:nvSpPr>
          <p:cNvPr id="3" name="Espace réservé du texte vertical 2">
            <a:extLst>
              <a:ext uri="{FF2B5EF4-FFF2-40B4-BE49-F238E27FC236}">
                <a16:creationId xmlns:a16="http://schemas.microsoft.com/office/drawing/2014/main" id="{D38AFFA3-1717-D788-10BB-2DC8941F78D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4" name="Espace réservé de la date 3">
            <a:extLst>
              <a:ext uri="{FF2B5EF4-FFF2-40B4-BE49-F238E27FC236}">
                <a16:creationId xmlns:a16="http://schemas.microsoft.com/office/drawing/2014/main" id="{B9BE0CF4-6955-C064-2C63-BECDC24011ED}"/>
              </a:ext>
            </a:extLst>
          </p:cNvPr>
          <p:cNvSpPr>
            <a:spLocks noGrp="1"/>
          </p:cNvSpPr>
          <p:nvPr>
            <p:ph type="dt" sz="half" idx="10"/>
          </p:nvPr>
        </p:nvSpPr>
        <p:spPr>
          <a:xfrm>
            <a:off x="838200" y="6356350"/>
            <a:ext cx="2743200" cy="365125"/>
          </a:xfrm>
          <a:prstGeom prst="rect">
            <a:avLst/>
          </a:prstGeom>
        </p:spPr>
        <p:txBody>
          <a:bodyPr/>
          <a:lstStyle/>
          <a:p>
            <a:fld id="{6C250ACB-067E-46B5-A746-C99CD84D3278}" type="datetimeFigureOut">
              <a:rPr lang="fr-BJ" smtClean="0"/>
              <a:t>11/22/23</a:t>
            </a:fld>
            <a:endParaRPr lang="fr-BJ"/>
          </a:p>
        </p:txBody>
      </p:sp>
      <p:sp>
        <p:nvSpPr>
          <p:cNvPr id="5" name="Espace réservé du pied de page 4">
            <a:extLst>
              <a:ext uri="{FF2B5EF4-FFF2-40B4-BE49-F238E27FC236}">
                <a16:creationId xmlns:a16="http://schemas.microsoft.com/office/drawing/2014/main" id="{22DDBC09-05EE-0FCE-A23B-273FAD2A6B18}"/>
              </a:ext>
            </a:extLst>
          </p:cNvPr>
          <p:cNvSpPr>
            <a:spLocks noGrp="1"/>
          </p:cNvSpPr>
          <p:nvPr>
            <p:ph type="ftr" sz="quarter" idx="11"/>
          </p:nvPr>
        </p:nvSpPr>
        <p:spPr>
          <a:xfrm>
            <a:off x="4038600" y="6356350"/>
            <a:ext cx="4114800" cy="365125"/>
          </a:xfrm>
          <a:prstGeom prst="rect">
            <a:avLst/>
          </a:prstGeom>
        </p:spPr>
        <p:txBody>
          <a:bodyPr/>
          <a:lstStyle/>
          <a:p>
            <a:endParaRPr lang="fr-BJ"/>
          </a:p>
        </p:txBody>
      </p:sp>
      <p:sp>
        <p:nvSpPr>
          <p:cNvPr id="6" name="Espace réservé du numéro de diapositive 5">
            <a:extLst>
              <a:ext uri="{FF2B5EF4-FFF2-40B4-BE49-F238E27FC236}">
                <a16:creationId xmlns:a16="http://schemas.microsoft.com/office/drawing/2014/main" id="{5E292823-9915-E1A5-52A1-3F27873016AF}"/>
              </a:ext>
            </a:extLst>
          </p:cNvPr>
          <p:cNvSpPr>
            <a:spLocks noGrp="1"/>
          </p:cNvSpPr>
          <p:nvPr>
            <p:ph type="sldNum" sz="quarter" idx="12"/>
          </p:nvPr>
        </p:nvSpPr>
        <p:spPr>
          <a:xfrm>
            <a:off x="8610600" y="6356350"/>
            <a:ext cx="2743200" cy="365125"/>
          </a:xfrm>
          <a:prstGeom prst="rect">
            <a:avLst/>
          </a:prstGeom>
        </p:spPr>
        <p:txBody>
          <a:bodyPr/>
          <a:lstStyle/>
          <a:p>
            <a:fld id="{86921914-C44A-4349-A272-888760C2CB7E}" type="slidenum">
              <a:rPr lang="fr-BJ" smtClean="0"/>
              <a:t>‹#›</a:t>
            </a:fld>
            <a:endParaRPr lang="fr-BJ"/>
          </a:p>
        </p:txBody>
      </p:sp>
    </p:spTree>
    <p:extLst>
      <p:ext uri="{BB962C8B-B14F-4D97-AF65-F5344CB8AC3E}">
        <p14:creationId xmlns:p14="http://schemas.microsoft.com/office/powerpoint/2010/main" val="79498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568E7B4-C078-E90D-B28A-BEBA0E3E928A}"/>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J"/>
          </a:p>
        </p:txBody>
      </p:sp>
      <p:sp>
        <p:nvSpPr>
          <p:cNvPr id="3" name="Espace réservé du texte vertical 2">
            <a:extLst>
              <a:ext uri="{FF2B5EF4-FFF2-40B4-BE49-F238E27FC236}">
                <a16:creationId xmlns:a16="http://schemas.microsoft.com/office/drawing/2014/main" id="{9AA7D383-3F02-EF57-D5C7-4FB6623B206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4" name="Espace réservé de la date 3">
            <a:extLst>
              <a:ext uri="{FF2B5EF4-FFF2-40B4-BE49-F238E27FC236}">
                <a16:creationId xmlns:a16="http://schemas.microsoft.com/office/drawing/2014/main" id="{59990E56-AAC1-8674-D92B-26AA6A096920}"/>
              </a:ext>
            </a:extLst>
          </p:cNvPr>
          <p:cNvSpPr>
            <a:spLocks noGrp="1"/>
          </p:cNvSpPr>
          <p:nvPr>
            <p:ph type="dt" sz="half" idx="10"/>
          </p:nvPr>
        </p:nvSpPr>
        <p:spPr>
          <a:xfrm>
            <a:off x="838200" y="6356350"/>
            <a:ext cx="2743200" cy="365125"/>
          </a:xfrm>
          <a:prstGeom prst="rect">
            <a:avLst/>
          </a:prstGeom>
        </p:spPr>
        <p:txBody>
          <a:bodyPr/>
          <a:lstStyle/>
          <a:p>
            <a:fld id="{6C250ACB-067E-46B5-A746-C99CD84D3278}" type="datetimeFigureOut">
              <a:rPr lang="fr-BJ" smtClean="0"/>
              <a:t>11/22/23</a:t>
            </a:fld>
            <a:endParaRPr lang="fr-BJ"/>
          </a:p>
        </p:txBody>
      </p:sp>
      <p:sp>
        <p:nvSpPr>
          <p:cNvPr id="5" name="Espace réservé du pied de page 4">
            <a:extLst>
              <a:ext uri="{FF2B5EF4-FFF2-40B4-BE49-F238E27FC236}">
                <a16:creationId xmlns:a16="http://schemas.microsoft.com/office/drawing/2014/main" id="{EED1460F-2B97-9E7F-1128-11E94881C3E8}"/>
              </a:ext>
            </a:extLst>
          </p:cNvPr>
          <p:cNvSpPr>
            <a:spLocks noGrp="1"/>
          </p:cNvSpPr>
          <p:nvPr>
            <p:ph type="ftr" sz="quarter" idx="11"/>
          </p:nvPr>
        </p:nvSpPr>
        <p:spPr>
          <a:xfrm>
            <a:off x="4038600" y="6356350"/>
            <a:ext cx="4114800" cy="365125"/>
          </a:xfrm>
          <a:prstGeom prst="rect">
            <a:avLst/>
          </a:prstGeom>
        </p:spPr>
        <p:txBody>
          <a:bodyPr/>
          <a:lstStyle/>
          <a:p>
            <a:endParaRPr lang="fr-BJ"/>
          </a:p>
        </p:txBody>
      </p:sp>
      <p:sp>
        <p:nvSpPr>
          <p:cNvPr id="6" name="Espace réservé du numéro de diapositive 5">
            <a:extLst>
              <a:ext uri="{FF2B5EF4-FFF2-40B4-BE49-F238E27FC236}">
                <a16:creationId xmlns:a16="http://schemas.microsoft.com/office/drawing/2014/main" id="{7DCE7337-D3EC-DC41-27BC-062359ABA26F}"/>
              </a:ext>
            </a:extLst>
          </p:cNvPr>
          <p:cNvSpPr>
            <a:spLocks noGrp="1"/>
          </p:cNvSpPr>
          <p:nvPr>
            <p:ph type="sldNum" sz="quarter" idx="12"/>
          </p:nvPr>
        </p:nvSpPr>
        <p:spPr>
          <a:xfrm>
            <a:off x="8610600" y="6356350"/>
            <a:ext cx="2743200" cy="365125"/>
          </a:xfrm>
          <a:prstGeom prst="rect">
            <a:avLst/>
          </a:prstGeom>
        </p:spPr>
        <p:txBody>
          <a:bodyPr/>
          <a:lstStyle/>
          <a:p>
            <a:fld id="{86921914-C44A-4349-A272-888760C2CB7E}" type="slidenum">
              <a:rPr lang="fr-BJ" smtClean="0"/>
              <a:t>‹#›</a:t>
            </a:fld>
            <a:endParaRPr lang="fr-BJ"/>
          </a:p>
        </p:txBody>
      </p:sp>
    </p:spTree>
    <p:extLst>
      <p:ext uri="{BB962C8B-B14F-4D97-AF65-F5344CB8AC3E}">
        <p14:creationId xmlns:p14="http://schemas.microsoft.com/office/powerpoint/2010/main" val="44763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7D1114-D128-54BD-97E1-B0A2B45FF0D2}"/>
              </a:ext>
            </a:extLst>
          </p:cNvPr>
          <p:cNvSpPr>
            <a:spLocks noGrp="1"/>
          </p:cNvSpPr>
          <p:nvPr>
            <p:ph type="title"/>
          </p:nvPr>
        </p:nvSpPr>
        <p:spPr/>
        <p:txBody>
          <a:bodyPr/>
          <a:lstStyle/>
          <a:p>
            <a:r>
              <a:rPr lang="fr-FR"/>
              <a:t>Modifiez le style du titre</a:t>
            </a:r>
            <a:endParaRPr lang="fr-BJ"/>
          </a:p>
        </p:txBody>
      </p:sp>
      <p:sp>
        <p:nvSpPr>
          <p:cNvPr id="3" name="Espace réservé du contenu 2">
            <a:extLst>
              <a:ext uri="{FF2B5EF4-FFF2-40B4-BE49-F238E27FC236}">
                <a16:creationId xmlns:a16="http://schemas.microsoft.com/office/drawing/2014/main" id="{7CCB788D-20E8-92AB-5362-C677645A651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4" name="Espace réservé de la date 3">
            <a:extLst>
              <a:ext uri="{FF2B5EF4-FFF2-40B4-BE49-F238E27FC236}">
                <a16:creationId xmlns:a16="http://schemas.microsoft.com/office/drawing/2014/main" id="{0A60D3F6-5407-251C-9F3B-8B0FFC910C7B}"/>
              </a:ext>
            </a:extLst>
          </p:cNvPr>
          <p:cNvSpPr>
            <a:spLocks noGrp="1"/>
          </p:cNvSpPr>
          <p:nvPr>
            <p:ph type="dt" sz="half" idx="10"/>
          </p:nvPr>
        </p:nvSpPr>
        <p:spPr>
          <a:xfrm>
            <a:off x="838200" y="6356350"/>
            <a:ext cx="2743200" cy="365125"/>
          </a:xfrm>
          <a:prstGeom prst="rect">
            <a:avLst/>
          </a:prstGeom>
        </p:spPr>
        <p:txBody>
          <a:bodyPr/>
          <a:lstStyle/>
          <a:p>
            <a:fld id="{6C250ACB-067E-46B5-A746-C99CD84D3278}" type="datetimeFigureOut">
              <a:rPr lang="fr-BJ" smtClean="0"/>
              <a:t>11/22/23</a:t>
            </a:fld>
            <a:endParaRPr lang="fr-BJ"/>
          </a:p>
        </p:txBody>
      </p:sp>
      <p:sp>
        <p:nvSpPr>
          <p:cNvPr id="5" name="Espace réservé du pied de page 4">
            <a:extLst>
              <a:ext uri="{FF2B5EF4-FFF2-40B4-BE49-F238E27FC236}">
                <a16:creationId xmlns:a16="http://schemas.microsoft.com/office/drawing/2014/main" id="{85353198-B781-1A37-820F-61EEA2B6704D}"/>
              </a:ext>
            </a:extLst>
          </p:cNvPr>
          <p:cNvSpPr>
            <a:spLocks noGrp="1"/>
          </p:cNvSpPr>
          <p:nvPr>
            <p:ph type="ftr" sz="quarter" idx="11"/>
          </p:nvPr>
        </p:nvSpPr>
        <p:spPr>
          <a:xfrm>
            <a:off x="4038600" y="6356350"/>
            <a:ext cx="4114800" cy="365125"/>
          </a:xfrm>
          <a:prstGeom prst="rect">
            <a:avLst/>
          </a:prstGeom>
        </p:spPr>
        <p:txBody>
          <a:bodyPr/>
          <a:lstStyle/>
          <a:p>
            <a:endParaRPr lang="fr-BJ"/>
          </a:p>
        </p:txBody>
      </p:sp>
      <p:sp>
        <p:nvSpPr>
          <p:cNvPr id="6" name="Espace réservé du numéro de diapositive 5">
            <a:extLst>
              <a:ext uri="{FF2B5EF4-FFF2-40B4-BE49-F238E27FC236}">
                <a16:creationId xmlns:a16="http://schemas.microsoft.com/office/drawing/2014/main" id="{6602C934-7EF5-06D1-73EE-778E615B166C}"/>
              </a:ext>
            </a:extLst>
          </p:cNvPr>
          <p:cNvSpPr>
            <a:spLocks noGrp="1"/>
          </p:cNvSpPr>
          <p:nvPr>
            <p:ph type="sldNum" sz="quarter" idx="12"/>
          </p:nvPr>
        </p:nvSpPr>
        <p:spPr>
          <a:xfrm>
            <a:off x="8610600" y="6356350"/>
            <a:ext cx="2743200" cy="365125"/>
          </a:xfrm>
          <a:prstGeom prst="rect">
            <a:avLst/>
          </a:prstGeom>
        </p:spPr>
        <p:txBody>
          <a:bodyPr/>
          <a:lstStyle/>
          <a:p>
            <a:fld id="{86921914-C44A-4349-A272-888760C2CB7E}" type="slidenum">
              <a:rPr lang="fr-BJ" smtClean="0"/>
              <a:t>‹#›</a:t>
            </a:fld>
            <a:endParaRPr lang="fr-BJ"/>
          </a:p>
        </p:txBody>
      </p:sp>
    </p:spTree>
    <p:extLst>
      <p:ext uri="{BB962C8B-B14F-4D97-AF65-F5344CB8AC3E}">
        <p14:creationId xmlns:p14="http://schemas.microsoft.com/office/powerpoint/2010/main" val="291433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8032D-2910-0CE5-7B03-C5B00F9C874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J"/>
          </a:p>
        </p:txBody>
      </p:sp>
      <p:sp>
        <p:nvSpPr>
          <p:cNvPr id="3" name="Espace réservé du texte 2">
            <a:extLst>
              <a:ext uri="{FF2B5EF4-FFF2-40B4-BE49-F238E27FC236}">
                <a16:creationId xmlns:a16="http://schemas.microsoft.com/office/drawing/2014/main" id="{13DDA7BE-493A-5DE3-7100-B7DC785963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A0BE987-A8D0-4EB3-0120-343682A5F238}"/>
              </a:ext>
            </a:extLst>
          </p:cNvPr>
          <p:cNvSpPr>
            <a:spLocks noGrp="1"/>
          </p:cNvSpPr>
          <p:nvPr>
            <p:ph type="dt" sz="half" idx="10"/>
          </p:nvPr>
        </p:nvSpPr>
        <p:spPr>
          <a:xfrm>
            <a:off x="838200" y="6356350"/>
            <a:ext cx="2743200" cy="365125"/>
          </a:xfrm>
          <a:prstGeom prst="rect">
            <a:avLst/>
          </a:prstGeom>
        </p:spPr>
        <p:txBody>
          <a:bodyPr/>
          <a:lstStyle/>
          <a:p>
            <a:fld id="{6C250ACB-067E-46B5-A746-C99CD84D3278}" type="datetimeFigureOut">
              <a:rPr lang="fr-BJ" smtClean="0"/>
              <a:t>11/22/23</a:t>
            </a:fld>
            <a:endParaRPr lang="fr-BJ"/>
          </a:p>
        </p:txBody>
      </p:sp>
      <p:sp>
        <p:nvSpPr>
          <p:cNvPr id="5" name="Espace réservé du pied de page 4">
            <a:extLst>
              <a:ext uri="{FF2B5EF4-FFF2-40B4-BE49-F238E27FC236}">
                <a16:creationId xmlns:a16="http://schemas.microsoft.com/office/drawing/2014/main" id="{E39E4294-1A4D-67E7-3A9B-025B8B08CB47}"/>
              </a:ext>
            </a:extLst>
          </p:cNvPr>
          <p:cNvSpPr>
            <a:spLocks noGrp="1"/>
          </p:cNvSpPr>
          <p:nvPr>
            <p:ph type="ftr" sz="quarter" idx="11"/>
          </p:nvPr>
        </p:nvSpPr>
        <p:spPr>
          <a:xfrm>
            <a:off x="4038600" y="6356350"/>
            <a:ext cx="4114800" cy="365125"/>
          </a:xfrm>
          <a:prstGeom prst="rect">
            <a:avLst/>
          </a:prstGeom>
        </p:spPr>
        <p:txBody>
          <a:bodyPr/>
          <a:lstStyle/>
          <a:p>
            <a:endParaRPr lang="fr-BJ"/>
          </a:p>
        </p:txBody>
      </p:sp>
      <p:sp>
        <p:nvSpPr>
          <p:cNvPr id="6" name="Espace réservé du numéro de diapositive 5">
            <a:extLst>
              <a:ext uri="{FF2B5EF4-FFF2-40B4-BE49-F238E27FC236}">
                <a16:creationId xmlns:a16="http://schemas.microsoft.com/office/drawing/2014/main" id="{3CB838AD-979F-C4D4-FE39-F4AE57F6F36A}"/>
              </a:ext>
            </a:extLst>
          </p:cNvPr>
          <p:cNvSpPr>
            <a:spLocks noGrp="1"/>
          </p:cNvSpPr>
          <p:nvPr>
            <p:ph type="sldNum" sz="quarter" idx="12"/>
          </p:nvPr>
        </p:nvSpPr>
        <p:spPr>
          <a:xfrm>
            <a:off x="8610600" y="6356350"/>
            <a:ext cx="2743200" cy="365125"/>
          </a:xfrm>
          <a:prstGeom prst="rect">
            <a:avLst/>
          </a:prstGeom>
        </p:spPr>
        <p:txBody>
          <a:bodyPr/>
          <a:lstStyle/>
          <a:p>
            <a:fld id="{86921914-C44A-4349-A272-888760C2CB7E}" type="slidenum">
              <a:rPr lang="fr-BJ" smtClean="0"/>
              <a:t>‹#›</a:t>
            </a:fld>
            <a:endParaRPr lang="fr-BJ"/>
          </a:p>
        </p:txBody>
      </p:sp>
    </p:spTree>
    <p:extLst>
      <p:ext uri="{BB962C8B-B14F-4D97-AF65-F5344CB8AC3E}">
        <p14:creationId xmlns:p14="http://schemas.microsoft.com/office/powerpoint/2010/main" val="341944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83B44-107E-AA82-894C-BBBAAEEDF12A}"/>
              </a:ext>
            </a:extLst>
          </p:cNvPr>
          <p:cNvSpPr>
            <a:spLocks noGrp="1"/>
          </p:cNvSpPr>
          <p:nvPr>
            <p:ph type="title"/>
          </p:nvPr>
        </p:nvSpPr>
        <p:spPr/>
        <p:txBody>
          <a:bodyPr/>
          <a:lstStyle/>
          <a:p>
            <a:r>
              <a:rPr lang="fr-FR"/>
              <a:t>Modifiez le style du titre</a:t>
            </a:r>
            <a:endParaRPr lang="fr-BJ"/>
          </a:p>
        </p:txBody>
      </p:sp>
      <p:sp>
        <p:nvSpPr>
          <p:cNvPr id="3" name="Espace réservé du contenu 2">
            <a:extLst>
              <a:ext uri="{FF2B5EF4-FFF2-40B4-BE49-F238E27FC236}">
                <a16:creationId xmlns:a16="http://schemas.microsoft.com/office/drawing/2014/main" id="{2A34BBFB-D9B5-7F1A-6A57-327E7E24554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4" name="Espace réservé du contenu 3">
            <a:extLst>
              <a:ext uri="{FF2B5EF4-FFF2-40B4-BE49-F238E27FC236}">
                <a16:creationId xmlns:a16="http://schemas.microsoft.com/office/drawing/2014/main" id="{E52CD18C-E9B6-B610-6E67-C6215A5786A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5" name="Espace réservé de la date 4">
            <a:extLst>
              <a:ext uri="{FF2B5EF4-FFF2-40B4-BE49-F238E27FC236}">
                <a16:creationId xmlns:a16="http://schemas.microsoft.com/office/drawing/2014/main" id="{908C5B4A-BBA9-CBC4-438B-20EDFC22C91E}"/>
              </a:ext>
            </a:extLst>
          </p:cNvPr>
          <p:cNvSpPr>
            <a:spLocks noGrp="1"/>
          </p:cNvSpPr>
          <p:nvPr>
            <p:ph type="dt" sz="half" idx="10"/>
          </p:nvPr>
        </p:nvSpPr>
        <p:spPr>
          <a:xfrm>
            <a:off x="838200" y="6356350"/>
            <a:ext cx="2743200" cy="365125"/>
          </a:xfrm>
          <a:prstGeom prst="rect">
            <a:avLst/>
          </a:prstGeom>
        </p:spPr>
        <p:txBody>
          <a:bodyPr/>
          <a:lstStyle/>
          <a:p>
            <a:fld id="{6C250ACB-067E-46B5-A746-C99CD84D3278}" type="datetimeFigureOut">
              <a:rPr lang="fr-BJ" smtClean="0"/>
              <a:t>11/22/23</a:t>
            </a:fld>
            <a:endParaRPr lang="fr-BJ"/>
          </a:p>
        </p:txBody>
      </p:sp>
      <p:sp>
        <p:nvSpPr>
          <p:cNvPr id="6" name="Espace réservé du pied de page 5">
            <a:extLst>
              <a:ext uri="{FF2B5EF4-FFF2-40B4-BE49-F238E27FC236}">
                <a16:creationId xmlns:a16="http://schemas.microsoft.com/office/drawing/2014/main" id="{165BAF3E-DFF2-47D6-C8C0-A48C24E84AA0}"/>
              </a:ext>
            </a:extLst>
          </p:cNvPr>
          <p:cNvSpPr>
            <a:spLocks noGrp="1"/>
          </p:cNvSpPr>
          <p:nvPr>
            <p:ph type="ftr" sz="quarter" idx="11"/>
          </p:nvPr>
        </p:nvSpPr>
        <p:spPr>
          <a:xfrm>
            <a:off x="4038600" y="6356350"/>
            <a:ext cx="4114800" cy="365125"/>
          </a:xfrm>
          <a:prstGeom prst="rect">
            <a:avLst/>
          </a:prstGeom>
        </p:spPr>
        <p:txBody>
          <a:bodyPr/>
          <a:lstStyle/>
          <a:p>
            <a:endParaRPr lang="fr-BJ"/>
          </a:p>
        </p:txBody>
      </p:sp>
      <p:sp>
        <p:nvSpPr>
          <p:cNvPr id="7" name="Espace réservé du numéro de diapositive 6">
            <a:extLst>
              <a:ext uri="{FF2B5EF4-FFF2-40B4-BE49-F238E27FC236}">
                <a16:creationId xmlns:a16="http://schemas.microsoft.com/office/drawing/2014/main" id="{8E4B20A8-BF91-2D2A-C050-9F56351B5FD6}"/>
              </a:ext>
            </a:extLst>
          </p:cNvPr>
          <p:cNvSpPr>
            <a:spLocks noGrp="1"/>
          </p:cNvSpPr>
          <p:nvPr>
            <p:ph type="sldNum" sz="quarter" idx="12"/>
          </p:nvPr>
        </p:nvSpPr>
        <p:spPr>
          <a:xfrm>
            <a:off x="8610600" y="6356350"/>
            <a:ext cx="2743200" cy="365125"/>
          </a:xfrm>
          <a:prstGeom prst="rect">
            <a:avLst/>
          </a:prstGeom>
        </p:spPr>
        <p:txBody>
          <a:bodyPr/>
          <a:lstStyle/>
          <a:p>
            <a:fld id="{86921914-C44A-4349-A272-888760C2CB7E}" type="slidenum">
              <a:rPr lang="fr-BJ" smtClean="0"/>
              <a:t>‹#›</a:t>
            </a:fld>
            <a:endParaRPr lang="fr-BJ"/>
          </a:p>
        </p:txBody>
      </p:sp>
    </p:spTree>
    <p:extLst>
      <p:ext uri="{BB962C8B-B14F-4D97-AF65-F5344CB8AC3E}">
        <p14:creationId xmlns:p14="http://schemas.microsoft.com/office/powerpoint/2010/main" val="121871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A5F097-B0CC-5FD8-F660-3EBB8831ADDB}"/>
              </a:ext>
            </a:extLst>
          </p:cNvPr>
          <p:cNvSpPr>
            <a:spLocks noGrp="1"/>
          </p:cNvSpPr>
          <p:nvPr>
            <p:ph type="title"/>
          </p:nvPr>
        </p:nvSpPr>
        <p:spPr>
          <a:xfrm>
            <a:off x="839788" y="365125"/>
            <a:ext cx="10515600" cy="1325563"/>
          </a:xfrm>
        </p:spPr>
        <p:txBody>
          <a:bodyPr/>
          <a:lstStyle/>
          <a:p>
            <a:r>
              <a:rPr lang="fr-FR"/>
              <a:t>Modifiez le style du titre</a:t>
            </a:r>
            <a:endParaRPr lang="fr-BJ"/>
          </a:p>
        </p:txBody>
      </p:sp>
      <p:sp>
        <p:nvSpPr>
          <p:cNvPr id="3" name="Espace réservé du texte 2">
            <a:extLst>
              <a:ext uri="{FF2B5EF4-FFF2-40B4-BE49-F238E27FC236}">
                <a16:creationId xmlns:a16="http://schemas.microsoft.com/office/drawing/2014/main" id="{EA848486-DD6D-AD90-7DAA-CE455CE65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11E282B-A719-2EB8-1B67-06C2256F362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5" name="Espace réservé du texte 4">
            <a:extLst>
              <a:ext uri="{FF2B5EF4-FFF2-40B4-BE49-F238E27FC236}">
                <a16:creationId xmlns:a16="http://schemas.microsoft.com/office/drawing/2014/main" id="{F89AB3CB-71ED-EA9C-7743-D9D5732D9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FB30D39-DB1C-A498-9BEE-611C5CE9A86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7" name="Espace réservé de la date 6">
            <a:extLst>
              <a:ext uri="{FF2B5EF4-FFF2-40B4-BE49-F238E27FC236}">
                <a16:creationId xmlns:a16="http://schemas.microsoft.com/office/drawing/2014/main" id="{AF71591F-201D-4312-17CA-363C5CF5AF8F}"/>
              </a:ext>
            </a:extLst>
          </p:cNvPr>
          <p:cNvSpPr>
            <a:spLocks noGrp="1"/>
          </p:cNvSpPr>
          <p:nvPr>
            <p:ph type="dt" sz="half" idx="10"/>
          </p:nvPr>
        </p:nvSpPr>
        <p:spPr>
          <a:xfrm>
            <a:off x="838200" y="6356350"/>
            <a:ext cx="2743200" cy="365125"/>
          </a:xfrm>
          <a:prstGeom prst="rect">
            <a:avLst/>
          </a:prstGeom>
        </p:spPr>
        <p:txBody>
          <a:bodyPr/>
          <a:lstStyle/>
          <a:p>
            <a:fld id="{6C250ACB-067E-46B5-A746-C99CD84D3278}" type="datetimeFigureOut">
              <a:rPr lang="fr-BJ" smtClean="0"/>
              <a:t>11/22/23</a:t>
            </a:fld>
            <a:endParaRPr lang="fr-BJ"/>
          </a:p>
        </p:txBody>
      </p:sp>
      <p:sp>
        <p:nvSpPr>
          <p:cNvPr id="8" name="Espace réservé du pied de page 7">
            <a:extLst>
              <a:ext uri="{FF2B5EF4-FFF2-40B4-BE49-F238E27FC236}">
                <a16:creationId xmlns:a16="http://schemas.microsoft.com/office/drawing/2014/main" id="{B5C20127-F921-077B-7FB9-AAB5B911D8B6}"/>
              </a:ext>
            </a:extLst>
          </p:cNvPr>
          <p:cNvSpPr>
            <a:spLocks noGrp="1"/>
          </p:cNvSpPr>
          <p:nvPr>
            <p:ph type="ftr" sz="quarter" idx="11"/>
          </p:nvPr>
        </p:nvSpPr>
        <p:spPr>
          <a:xfrm>
            <a:off x="4038600" y="6356350"/>
            <a:ext cx="4114800" cy="365125"/>
          </a:xfrm>
          <a:prstGeom prst="rect">
            <a:avLst/>
          </a:prstGeom>
        </p:spPr>
        <p:txBody>
          <a:bodyPr/>
          <a:lstStyle/>
          <a:p>
            <a:endParaRPr lang="fr-BJ"/>
          </a:p>
        </p:txBody>
      </p:sp>
      <p:sp>
        <p:nvSpPr>
          <p:cNvPr id="9" name="Espace réservé du numéro de diapositive 8">
            <a:extLst>
              <a:ext uri="{FF2B5EF4-FFF2-40B4-BE49-F238E27FC236}">
                <a16:creationId xmlns:a16="http://schemas.microsoft.com/office/drawing/2014/main" id="{2AE12B03-99D6-397A-651A-4ECE4A9C6013}"/>
              </a:ext>
            </a:extLst>
          </p:cNvPr>
          <p:cNvSpPr>
            <a:spLocks noGrp="1"/>
          </p:cNvSpPr>
          <p:nvPr>
            <p:ph type="sldNum" sz="quarter" idx="12"/>
          </p:nvPr>
        </p:nvSpPr>
        <p:spPr>
          <a:xfrm>
            <a:off x="8610600" y="6356350"/>
            <a:ext cx="2743200" cy="365125"/>
          </a:xfrm>
          <a:prstGeom prst="rect">
            <a:avLst/>
          </a:prstGeom>
        </p:spPr>
        <p:txBody>
          <a:bodyPr/>
          <a:lstStyle/>
          <a:p>
            <a:fld id="{86921914-C44A-4349-A272-888760C2CB7E}" type="slidenum">
              <a:rPr lang="fr-BJ" smtClean="0"/>
              <a:t>‹#›</a:t>
            </a:fld>
            <a:endParaRPr lang="fr-BJ"/>
          </a:p>
        </p:txBody>
      </p:sp>
    </p:spTree>
    <p:extLst>
      <p:ext uri="{BB962C8B-B14F-4D97-AF65-F5344CB8AC3E}">
        <p14:creationId xmlns:p14="http://schemas.microsoft.com/office/powerpoint/2010/main" val="207899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0C771E-3820-DBC0-750A-86B8CFADE151}"/>
              </a:ext>
            </a:extLst>
          </p:cNvPr>
          <p:cNvSpPr>
            <a:spLocks noGrp="1"/>
          </p:cNvSpPr>
          <p:nvPr>
            <p:ph type="title"/>
          </p:nvPr>
        </p:nvSpPr>
        <p:spPr/>
        <p:txBody>
          <a:bodyPr/>
          <a:lstStyle/>
          <a:p>
            <a:r>
              <a:rPr lang="fr-FR"/>
              <a:t>Modifiez le style du titre</a:t>
            </a:r>
            <a:endParaRPr lang="fr-BJ"/>
          </a:p>
        </p:txBody>
      </p:sp>
      <p:sp>
        <p:nvSpPr>
          <p:cNvPr id="3" name="Espace réservé de la date 2">
            <a:extLst>
              <a:ext uri="{FF2B5EF4-FFF2-40B4-BE49-F238E27FC236}">
                <a16:creationId xmlns:a16="http://schemas.microsoft.com/office/drawing/2014/main" id="{26405A70-93FF-B89B-5765-2196CE08B7BC}"/>
              </a:ext>
            </a:extLst>
          </p:cNvPr>
          <p:cNvSpPr>
            <a:spLocks noGrp="1"/>
          </p:cNvSpPr>
          <p:nvPr>
            <p:ph type="dt" sz="half" idx="10"/>
          </p:nvPr>
        </p:nvSpPr>
        <p:spPr>
          <a:xfrm>
            <a:off x="838200" y="6356350"/>
            <a:ext cx="2743200" cy="365125"/>
          </a:xfrm>
          <a:prstGeom prst="rect">
            <a:avLst/>
          </a:prstGeom>
        </p:spPr>
        <p:txBody>
          <a:bodyPr/>
          <a:lstStyle/>
          <a:p>
            <a:fld id="{6C250ACB-067E-46B5-A746-C99CD84D3278}" type="datetimeFigureOut">
              <a:rPr lang="fr-BJ" smtClean="0"/>
              <a:t>11/22/23</a:t>
            </a:fld>
            <a:endParaRPr lang="fr-BJ"/>
          </a:p>
        </p:txBody>
      </p:sp>
      <p:sp>
        <p:nvSpPr>
          <p:cNvPr id="4" name="Espace réservé du pied de page 3">
            <a:extLst>
              <a:ext uri="{FF2B5EF4-FFF2-40B4-BE49-F238E27FC236}">
                <a16:creationId xmlns:a16="http://schemas.microsoft.com/office/drawing/2014/main" id="{E0451AD2-BF35-51F6-2999-52043214E50A}"/>
              </a:ext>
            </a:extLst>
          </p:cNvPr>
          <p:cNvSpPr>
            <a:spLocks noGrp="1"/>
          </p:cNvSpPr>
          <p:nvPr>
            <p:ph type="ftr" sz="quarter" idx="11"/>
          </p:nvPr>
        </p:nvSpPr>
        <p:spPr>
          <a:xfrm>
            <a:off x="4038600" y="6356350"/>
            <a:ext cx="4114800" cy="365125"/>
          </a:xfrm>
          <a:prstGeom prst="rect">
            <a:avLst/>
          </a:prstGeom>
        </p:spPr>
        <p:txBody>
          <a:bodyPr/>
          <a:lstStyle/>
          <a:p>
            <a:endParaRPr lang="fr-BJ"/>
          </a:p>
        </p:txBody>
      </p:sp>
      <p:sp>
        <p:nvSpPr>
          <p:cNvPr id="5" name="Espace réservé du numéro de diapositive 4">
            <a:extLst>
              <a:ext uri="{FF2B5EF4-FFF2-40B4-BE49-F238E27FC236}">
                <a16:creationId xmlns:a16="http://schemas.microsoft.com/office/drawing/2014/main" id="{DA399020-D051-3C8B-A9E3-D7064461DEE6}"/>
              </a:ext>
            </a:extLst>
          </p:cNvPr>
          <p:cNvSpPr>
            <a:spLocks noGrp="1"/>
          </p:cNvSpPr>
          <p:nvPr>
            <p:ph type="sldNum" sz="quarter" idx="12"/>
          </p:nvPr>
        </p:nvSpPr>
        <p:spPr>
          <a:xfrm>
            <a:off x="8610600" y="6356350"/>
            <a:ext cx="2743200" cy="365125"/>
          </a:xfrm>
          <a:prstGeom prst="rect">
            <a:avLst/>
          </a:prstGeom>
        </p:spPr>
        <p:txBody>
          <a:bodyPr/>
          <a:lstStyle/>
          <a:p>
            <a:fld id="{86921914-C44A-4349-A272-888760C2CB7E}" type="slidenum">
              <a:rPr lang="fr-BJ" smtClean="0"/>
              <a:t>‹#›</a:t>
            </a:fld>
            <a:endParaRPr lang="fr-BJ"/>
          </a:p>
        </p:txBody>
      </p:sp>
    </p:spTree>
    <p:extLst>
      <p:ext uri="{BB962C8B-B14F-4D97-AF65-F5344CB8AC3E}">
        <p14:creationId xmlns:p14="http://schemas.microsoft.com/office/powerpoint/2010/main" val="66795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7F30459-5EEE-5A6F-F365-6AB5E26F2ABD}"/>
              </a:ext>
            </a:extLst>
          </p:cNvPr>
          <p:cNvSpPr>
            <a:spLocks noGrp="1"/>
          </p:cNvSpPr>
          <p:nvPr>
            <p:ph type="dt" sz="half" idx="10"/>
          </p:nvPr>
        </p:nvSpPr>
        <p:spPr>
          <a:xfrm>
            <a:off x="838200" y="6356350"/>
            <a:ext cx="2743200" cy="365125"/>
          </a:xfrm>
          <a:prstGeom prst="rect">
            <a:avLst/>
          </a:prstGeom>
        </p:spPr>
        <p:txBody>
          <a:bodyPr/>
          <a:lstStyle/>
          <a:p>
            <a:fld id="{6C250ACB-067E-46B5-A746-C99CD84D3278}" type="datetimeFigureOut">
              <a:rPr lang="fr-BJ" smtClean="0"/>
              <a:t>11/22/23</a:t>
            </a:fld>
            <a:endParaRPr lang="fr-BJ"/>
          </a:p>
        </p:txBody>
      </p:sp>
      <p:sp>
        <p:nvSpPr>
          <p:cNvPr id="3" name="Espace réservé du pied de page 2">
            <a:extLst>
              <a:ext uri="{FF2B5EF4-FFF2-40B4-BE49-F238E27FC236}">
                <a16:creationId xmlns:a16="http://schemas.microsoft.com/office/drawing/2014/main" id="{B05365E5-D24E-F7FD-95F0-7BC703DC8F93}"/>
              </a:ext>
            </a:extLst>
          </p:cNvPr>
          <p:cNvSpPr>
            <a:spLocks noGrp="1"/>
          </p:cNvSpPr>
          <p:nvPr>
            <p:ph type="ftr" sz="quarter" idx="11"/>
          </p:nvPr>
        </p:nvSpPr>
        <p:spPr>
          <a:xfrm>
            <a:off x="4038600" y="6356350"/>
            <a:ext cx="4114800" cy="365125"/>
          </a:xfrm>
          <a:prstGeom prst="rect">
            <a:avLst/>
          </a:prstGeom>
        </p:spPr>
        <p:txBody>
          <a:bodyPr/>
          <a:lstStyle/>
          <a:p>
            <a:endParaRPr lang="fr-BJ"/>
          </a:p>
        </p:txBody>
      </p:sp>
      <p:sp>
        <p:nvSpPr>
          <p:cNvPr id="4" name="Espace réservé du numéro de diapositive 3">
            <a:extLst>
              <a:ext uri="{FF2B5EF4-FFF2-40B4-BE49-F238E27FC236}">
                <a16:creationId xmlns:a16="http://schemas.microsoft.com/office/drawing/2014/main" id="{798ACF24-EBD1-9B4E-76D3-4CA48E55DEA2}"/>
              </a:ext>
            </a:extLst>
          </p:cNvPr>
          <p:cNvSpPr>
            <a:spLocks noGrp="1"/>
          </p:cNvSpPr>
          <p:nvPr>
            <p:ph type="sldNum" sz="quarter" idx="12"/>
          </p:nvPr>
        </p:nvSpPr>
        <p:spPr>
          <a:xfrm>
            <a:off x="8610600" y="6356350"/>
            <a:ext cx="2743200" cy="365125"/>
          </a:xfrm>
          <a:prstGeom prst="rect">
            <a:avLst/>
          </a:prstGeom>
        </p:spPr>
        <p:txBody>
          <a:bodyPr/>
          <a:lstStyle/>
          <a:p>
            <a:fld id="{86921914-C44A-4349-A272-888760C2CB7E}" type="slidenum">
              <a:rPr lang="fr-BJ" smtClean="0"/>
              <a:t>‹#›</a:t>
            </a:fld>
            <a:endParaRPr lang="fr-BJ"/>
          </a:p>
        </p:txBody>
      </p:sp>
    </p:spTree>
    <p:extLst>
      <p:ext uri="{BB962C8B-B14F-4D97-AF65-F5344CB8AC3E}">
        <p14:creationId xmlns:p14="http://schemas.microsoft.com/office/powerpoint/2010/main" val="425220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942E93-2C60-FF86-F169-09F77FA1559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J"/>
          </a:p>
        </p:txBody>
      </p:sp>
      <p:sp>
        <p:nvSpPr>
          <p:cNvPr id="3" name="Espace réservé du contenu 2">
            <a:extLst>
              <a:ext uri="{FF2B5EF4-FFF2-40B4-BE49-F238E27FC236}">
                <a16:creationId xmlns:a16="http://schemas.microsoft.com/office/drawing/2014/main" id="{B8D4DE07-90AA-6C99-592A-BEDA072EFA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4" name="Espace réservé du texte 3">
            <a:extLst>
              <a:ext uri="{FF2B5EF4-FFF2-40B4-BE49-F238E27FC236}">
                <a16:creationId xmlns:a16="http://schemas.microsoft.com/office/drawing/2014/main" id="{8F13B2C7-813F-7243-7443-B78274CD0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1FC5811-95EC-A23C-CD66-09F5B4A2B3A9}"/>
              </a:ext>
            </a:extLst>
          </p:cNvPr>
          <p:cNvSpPr>
            <a:spLocks noGrp="1"/>
          </p:cNvSpPr>
          <p:nvPr>
            <p:ph type="dt" sz="half" idx="10"/>
          </p:nvPr>
        </p:nvSpPr>
        <p:spPr>
          <a:xfrm>
            <a:off x="838200" y="6356350"/>
            <a:ext cx="2743200" cy="365125"/>
          </a:xfrm>
          <a:prstGeom prst="rect">
            <a:avLst/>
          </a:prstGeom>
        </p:spPr>
        <p:txBody>
          <a:bodyPr/>
          <a:lstStyle/>
          <a:p>
            <a:fld id="{6C250ACB-067E-46B5-A746-C99CD84D3278}" type="datetimeFigureOut">
              <a:rPr lang="fr-BJ" smtClean="0"/>
              <a:t>11/22/23</a:t>
            </a:fld>
            <a:endParaRPr lang="fr-BJ"/>
          </a:p>
        </p:txBody>
      </p:sp>
      <p:sp>
        <p:nvSpPr>
          <p:cNvPr id="6" name="Espace réservé du pied de page 5">
            <a:extLst>
              <a:ext uri="{FF2B5EF4-FFF2-40B4-BE49-F238E27FC236}">
                <a16:creationId xmlns:a16="http://schemas.microsoft.com/office/drawing/2014/main" id="{D2D55E98-7EFB-158C-3232-5429CA6FCB85}"/>
              </a:ext>
            </a:extLst>
          </p:cNvPr>
          <p:cNvSpPr>
            <a:spLocks noGrp="1"/>
          </p:cNvSpPr>
          <p:nvPr>
            <p:ph type="ftr" sz="quarter" idx="11"/>
          </p:nvPr>
        </p:nvSpPr>
        <p:spPr>
          <a:xfrm>
            <a:off x="4038600" y="6356350"/>
            <a:ext cx="4114800" cy="365125"/>
          </a:xfrm>
          <a:prstGeom prst="rect">
            <a:avLst/>
          </a:prstGeom>
        </p:spPr>
        <p:txBody>
          <a:bodyPr/>
          <a:lstStyle/>
          <a:p>
            <a:endParaRPr lang="fr-BJ"/>
          </a:p>
        </p:txBody>
      </p:sp>
      <p:sp>
        <p:nvSpPr>
          <p:cNvPr id="7" name="Espace réservé du numéro de diapositive 6">
            <a:extLst>
              <a:ext uri="{FF2B5EF4-FFF2-40B4-BE49-F238E27FC236}">
                <a16:creationId xmlns:a16="http://schemas.microsoft.com/office/drawing/2014/main" id="{85F6A269-8070-1374-CC22-38F938B95732}"/>
              </a:ext>
            </a:extLst>
          </p:cNvPr>
          <p:cNvSpPr>
            <a:spLocks noGrp="1"/>
          </p:cNvSpPr>
          <p:nvPr>
            <p:ph type="sldNum" sz="quarter" idx="12"/>
          </p:nvPr>
        </p:nvSpPr>
        <p:spPr>
          <a:xfrm>
            <a:off x="8610600" y="6356350"/>
            <a:ext cx="2743200" cy="365125"/>
          </a:xfrm>
          <a:prstGeom prst="rect">
            <a:avLst/>
          </a:prstGeom>
        </p:spPr>
        <p:txBody>
          <a:bodyPr/>
          <a:lstStyle/>
          <a:p>
            <a:fld id="{86921914-C44A-4349-A272-888760C2CB7E}" type="slidenum">
              <a:rPr lang="fr-BJ" smtClean="0"/>
              <a:t>‹#›</a:t>
            </a:fld>
            <a:endParaRPr lang="fr-BJ"/>
          </a:p>
        </p:txBody>
      </p:sp>
    </p:spTree>
    <p:extLst>
      <p:ext uri="{BB962C8B-B14F-4D97-AF65-F5344CB8AC3E}">
        <p14:creationId xmlns:p14="http://schemas.microsoft.com/office/powerpoint/2010/main" val="307956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DDC6CB-2A66-ADC9-23E8-A0C1E5EFE7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J"/>
          </a:p>
        </p:txBody>
      </p:sp>
      <p:sp>
        <p:nvSpPr>
          <p:cNvPr id="3" name="Espace réservé pour une image  2">
            <a:extLst>
              <a:ext uri="{FF2B5EF4-FFF2-40B4-BE49-F238E27FC236}">
                <a16:creationId xmlns:a16="http://schemas.microsoft.com/office/drawing/2014/main" id="{5E09B7AE-A4F1-0A98-A723-667C40504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J"/>
          </a:p>
        </p:txBody>
      </p:sp>
      <p:sp>
        <p:nvSpPr>
          <p:cNvPr id="4" name="Espace réservé du texte 3">
            <a:extLst>
              <a:ext uri="{FF2B5EF4-FFF2-40B4-BE49-F238E27FC236}">
                <a16:creationId xmlns:a16="http://schemas.microsoft.com/office/drawing/2014/main" id="{AE394A20-7F89-EC75-9368-C885CD588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B32F344-D53B-5B71-8FAE-9C2E6FB51FCA}"/>
              </a:ext>
            </a:extLst>
          </p:cNvPr>
          <p:cNvSpPr>
            <a:spLocks noGrp="1"/>
          </p:cNvSpPr>
          <p:nvPr>
            <p:ph type="dt" sz="half" idx="10"/>
          </p:nvPr>
        </p:nvSpPr>
        <p:spPr>
          <a:xfrm>
            <a:off x="838200" y="6356350"/>
            <a:ext cx="2743200" cy="365125"/>
          </a:xfrm>
          <a:prstGeom prst="rect">
            <a:avLst/>
          </a:prstGeom>
        </p:spPr>
        <p:txBody>
          <a:bodyPr/>
          <a:lstStyle/>
          <a:p>
            <a:fld id="{6C250ACB-067E-46B5-A746-C99CD84D3278}" type="datetimeFigureOut">
              <a:rPr lang="fr-BJ" smtClean="0"/>
              <a:t>11/22/23</a:t>
            </a:fld>
            <a:endParaRPr lang="fr-BJ"/>
          </a:p>
        </p:txBody>
      </p:sp>
      <p:sp>
        <p:nvSpPr>
          <p:cNvPr id="6" name="Espace réservé du pied de page 5">
            <a:extLst>
              <a:ext uri="{FF2B5EF4-FFF2-40B4-BE49-F238E27FC236}">
                <a16:creationId xmlns:a16="http://schemas.microsoft.com/office/drawing/2014/main" id="{B4084802-1B7D-8EA8-A5A7-D2227B6C325F}"/>
              </a:ext>
            </a:extLst>
          </p:cNvPr>
          <p:cNvSpPr>
            <a:spLocks noGrp="1"/>
          </p:cNvSpPr>
          <p:nvPr>
            <p:ph type="ftr" sz="quarter" idx="11"/>
          </p:nvPr>
        </p:nvSpPr>
        <p:spPr>
          <a:xfrm>
            <a:off x="4038600" y="6356350"/>
            <a:ext cx="4114800" cy="365125"/>
          </a:xfrm>
          <a:prstGeom prst="rect">
            <a:avLst/>
          </a:prstGeom>
        </p:spPr>
        <p:txBody>
          <a:bodyPr/>
          <a:lstStyle/>
          <a:p>
            <a:endParaRPr lang="fr-BJ"/>
          </a:p>
        </p:txBody>
      </p:sp>
      <p:sp>
        <p:nvSpPr>
          <p:cNvPr id="7" name="Espace réservé du numéro de diapositive 6">
            <a:extLst>
              <a:ext uri="{FF2B5EF4-FFF2-40B4-BE49-F238E27FC236}">
                <a16:creationId xmlns:a16="http://schemas.microsoft.com/office/drawing/2014/main" id="{5A3B547E-8E19-8EE3-7854-C69CD34690E3}"/>
              </a:ext>
            </a:extLst>
          </p:cNvPr>
          <p:cNvSpPr>
            <a:spLocks noGrp="1"/>
          </p:cNvSpPr>
          <p:nvPr>
            <p:ph type="sldNum" sz="quarter" idx="12"/>
          </p:nvPr>
        </p:nvSpPr>
        <p:spPr>
          <a:xfrm>
            <a:off x="8610600" y="6356350"/>
            <a:ext cx="2743200" cy="365125"/>
          </a:xfrm>
          <a:prstGeom prst="rect">
            <a:avLst/>
          </a:prstGeom>
        </p:spPr>
        <p:txBody>
          <a:bodyPr/>
          <a:lstStyle/>
          <a:p>
            <a:fld id="{86921914-C44A-4349-A272-888760C2CB7E}" type="slidenum">
              <a:rPr lang="fr-BJ" smtClean="0"/>
              <a:t>‹#›</a:t>
            </a:fld>
            <a:endParaRPr lang="fr-BJ"/>
          </a:p>
        </p:txBody>
      </p:sp>
    </p:spTree>
    <p:extLst>
      <p:ext uri="{BB962C8B-B14F-4D97-AF65-F5344CB8AC3E}">
        <p14:creationId xmlns:p14="http://schemas.microsoft.com/office/powerpoint/2010/main" val="161539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82B8DE2-B0B4-2527-D69C-1DCEC861C187}"/>
              </a:ext>
            </a:extLst>
          </p:cNvPr>
          <p:cNvSpPr>
            <a:spLocks noGrp="1"/>
          </p:cNvSpPr>
          <p:nvPr>
            <p:ph type="title"/>
          </p:nvPr>
        </p:nvSpPr>
        <p:spPr>
          <a:xfrm>
            <a:off x="838200" y="1836556"/>
            <a:ext cx="10515600" cy="658722"/>
          </a:xfrm>
          <a:prstGeom prst="rect">
            <a:avLst/>
          </a:prstGeom>
        </p:spPr>
        <p:txBody>
          <a:bodyPr vert="horz" lIns="91440" tIns="45720" rIns="91440" bIns="45720" rtlCol="0" anchor="ctr">
            <a:normAutofit/>
          </a:bodyPr>
          <a:lstStyle/>
          <a:p>
            <a:r>
              <a:rPr lang="fr-FR"/>
              <a:t>Modifiez le style du titre</a:t>
            </a:r>
            <a:endParaRPr lang="fr-BJ"/>
          </a:p>
        </p:txBody>
      </p:sp>
      <p:sp>
        <p:nvSpPr>
          <p:cNvPr id="3" name="Espace réservé du texte 2">
            <a:extLst>
              <a:ext uri="{FF2B5EF4-FFF2-40B4-BE49-F238E27FC236}">
                <a16:creationId xmlns:a16="http://schemas.microsoft.com/office/drawing/2014/main" id="{7EEC4746-8417-5DA7-7AFF-497731F2E7F1}"/>
              </a:ext>
            </a:extLst>
          </p:cNvPr>
          <p:cNvSpPr>
            <a:spLocks noGrp="1"/>
          </p:cNvSpPr>
          <p:nvPr>
            <p:ph type="body" idx="1"/>
          </p:nvPr>
        </p:nvSpPr>
        <p:spPr>
          <a:xfrm>
            <a:off x="838200" y="2621007"/>
            <a:ext cx="10515600" cy="355595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J" dirty="0"/>
          </a:p>
        </p:txBody>
      </p:sp>
      <p:pic>
        <p:nvPicPr>
          <p:cNvPr id="10" name="Image 9">
            <a:extLst>
              <a:ext uri="{FF2B5EF4-FFF2-40B4-BE49-F238E27FC236}">
                <a16:creationId xmlns:a16="http://schemas.microsoft.com/office/drawing/2014/main" id="{A3896FDD-A4F7-42C3-37C8-0FBCD16BF7F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684" y="61739"/>
            <a:ext cx="3162616" cy="720000"/>
          </a:xfrm>
          <a:prstGeom prst="rect">
            <a:avLst/>
          </a:prstGeom>
        </p:spPr>
      </p:pic>
      <p:pic>
        <p:nvPicPr>
          <p:cNvPr id="12" name="Image 11">
            <a:extLst>
              <a:ext uri="{FF2B5EF4-FFF2-40B4-BE49-F238E27FC236}">
                <a16:creationId xmlns:a16="http://schemas.microsoft.com/office/drawing/2014/main" id="{30980480-6F10-F4E9-0BC3-F19220B82F3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19949" y="68501"/>
            <a:ext cx="1052308" cy="1080000"/>
          </a:xfrm>
          <a:prstGeom prst="rect">
            <a:avLst/>
          </a:prstGeom>
        </p:spPr>
      </p:pic>
      <p:sp>
        <p:nvSpPr>
          <p:cNvPr id="13" name="Rectangle 6">
            <a:extLst>
              <a:ext uri="{FF2B5EF4-FFF2-40B4-BE49-F238E27FC236}">
                <a16:creationId xmlns:a16="http://schemas.microsoft.com/office/drawing/2014/main" id="{CFB1AB23-D41C-EB23-D611-406434E6E820}"/>
              </a:ext>
            </a:extLst>
          </p:cNvPr>
          <p:cNvSpPr>
            <a:spLocks noChangeArrowheads="1"/>
          </p:cNvSpPr>
          <p:nvPr userDrawn="1"/>
        </p:nvSpPr>
        <p:spPr bwMode="auto">
          <a:xfrm>
            <a:off x="0" y="6430781"/>
            <a:ext cx="12192001" cy="432000"/>
          </a:xfrm>
          <a:prstGeom prst="rect">
            <a:avLst/>
          </a:prstGeom>
          <a:gradFill rotWithShape="0">
            <a:gsLst>
              <a:gs pos="56000">
                <a:schemeClr val="accent4">
                  <a:lumMod val="60000"/>
                  <a:lumOff val="40000"/>
                </a:schemeClr>
              </a:gs>
              <a:gs pos="22000">
                <a:schemeClr val="accent6">
                  <a:lumMod val="60000"/>
                  <a:lumOff val="40000"/>
                </a:schemeClr>
              </a:gs>
              <a:gs pos="84000">
                <a:srgbClr val="FF8F6B"/>
              </a:gs>
            </a:gsLst>
            <a:lin ang="0" scaled="1"/>
          </a:gra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fr-FR"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93298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0"/>
                                        <p:tgtEl>
                                          <p:spTgt spid="12"/>
                                        </p:tgtEl>
                                      </p:cBhvr>
                                    </p:animEffect>
                                    <p:anim calcmode="lin" valueType="num">
                                      <p:cBhvr>
                                        <p:cTn id="8" dur="5000" fill="hold"/>
                                        <p:tgtEl>
                                          <p:spTgt spid="12"/>
                                        </p:tgtEl>
                                        <p:attrNameLst>
                                          <p:attrName>ppt_w</p:attrName>
                                        </p:attrNameLst>
                                      </p:cBhvr>
                                      <p:tavLst>
                                        <p:tav tm="0" fmla="#ppt_w*sin(2.5*pi*$)">
                                          <p:val>
                                            <p:fltVal val="0"/>
                                          </p:val>
                                        </p:tav>
                                        <p:tav tm="100000">
                                          <p:val>
                                            <p:fltVal val="1"/>
                                          </p:val>
                                        </p:tav>
                                      </p:tavLst>
                                    </p:anim>
                                    <p:anim calcmode="lin" valueType="num">
                                      <p:cBhvr>
                                        <p:cTn id="9" dur="5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400" rtl="0" eaLnBrk="1" latinLnBrk="0" hangingPunct="1">
        <a:lnSpc>
          <a:spcPct val="90000"/>
        </a:lnSpc>
        <a:spcBef>
          <a:spcPct val="0"/>
        </a:spcBef>
        <a:buNone/>
        <a:defRPr sz="4400" b="1" kern="1200">
          <a:solidFill>
            <a:schemeClr val="tx1"/>
          </a:solidFill>
          <a:latin typeface="Bookman Old Style" panose="02050604050505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BJ"/>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2F9A9-6697-E6A0-6BAA-550579344655}"/>
              </a:ext>
            </a:extLst>
          </p:cNvPr>
          <p:cNvSpPr>
            <a:spLocks noGrp="1"/>
          </p:cNvSpPr>
          <p:nvPr>
            <p:ph type="ctrTitle"/>
          </p:nvPr>
        </p:nvSpPr>
        <p:spPr>
          <a:xfrm>
            <a:off x="1382957" y="3110144"/>
            <a:ext cx="9468787" cy="1282128"/>
          </a:xfrm>
        </p:spPr>
        <p:txBody>
          <a:bodyPr anchor="ctr">
            <a:normAutofit/>
          </a:bodyPr>
          <a:lstStyle/>
          <a:p>
            <a:r>
              <a:rPr lang="fr-FR" sz="3200" dirty="0">
                <a:solidFill>
                  <a:schemeClr val="tx2">
                    <a:lumMod val="25000"/>
                  </a:schemeClr>
                </a:solidFill>
              </a:rPr>
              <a:t>MISE EN ŒUVRE DE LA BUDGETISATION SENSIBLE AU GENRE AU BENIN</a:t>
            </a:r>
            <a:r>
              <a:rPr lang="fr-FR" sz="3200" dirty="0">
                <a:solidFill>
                  <a:schemeClr val="accent1">
                    <a:lumMod val="75000"/>
                  </a:schemeClr>
                </a:solidFill>
              </a:rPr>
              <a:t> </a:t>
            </a:r>
          </a:p>
        </p:txBody>
      </p:sp>
      <p:sp>
        <p:nvSpPr>
          <p:cNvPr id="4" name="Text Placeholder 4">
            <a:extLst>
              <a:ext uri="{FF2B5EF4-FFF2-40B4-BE49-F238E27FC236}">
                <a16:creationId xmlns:a16="http://schemas.microsoft.com/office/drawing/2014/main" id="{E7C1F440-7638-B56F-FDDE-7C490C0D3E08}"/>
              </a:ext>
            </a:extLst>
          </p:cNvPr>
          <p:cNvSpPr txBox="1">
            <a:spLocks/>
          </p:cNvSpPr>
          <p:nvPr/>
        </p:nvSpPr>
        <p:spPr bwMode="auto">
          <a:xfrm>
            <a:off x="9598691" y="5985767"/>
            <a:ext cx="2506105" cy="4345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r-FR" sz="1050" dirty="0">
                <a:solidFill>
                  <a:schemeClr val="tx2">
                    <a:lumMod val="10000"/>
                  </a:schemeClr>
                </a:solidFill>
                <a:latin typeface="Arial" panose="020B0604020202020204" pitchFamily="34" charset="0"/>
                <a:cs typeface="Arial" panose="020B0604020202020204" pitchFamily="34" charset="0"/>
              </a:rPr>
              <a:t>Abidjan, 20 – 23 novembre   2023</a:t>
            </a:r>
          </a:p>
          <a:p>
            <a:pPr marL="0" indent="0" algn="ctr">
              <a:lnSpc>
                <a:spcPct val="150000"/>
              </a:lnSpc>
              <a:buNone/>
            </a:pPr>
            <a:endParaRPr lang="fr-FR" sz="1000" dirty="0">
              <a:latin typeface="Montserrat" panose="00000500000000000000" pitchFamily="2" charset="0"/>
              <a:ea typeface="ＭＳ Ｐゴシック" panose="020B0600070205080204" pitchFamily="34" charset="-128"/>
              <a:cs typeface="Times New Roman" pitchFamily="18" charset="0"/>
            </a:endParaRPr>
          </a:p>
          <a:p>
            <a:pPr algn="ctr"/>
            <a:endParaRPr lang="fr-FR" sz="1000" dirty="0">
              <a:solidFill>
                <a:srgbClr val="0070C0"/>
              </a:solidFill>
              <a:latin typeface="Montserrat" panose="00000500000000000000" pitchFamily="2" charset="0"/>
              <a:ea typeface="ＭＳ Ｐゴシック" panose="020B0600070205080204" pitchFamily="34" charset="-128"/>
              <a:cs typeface="Times New Roman" pitchFamily="18" charset="0"/>
            </a:endParaRPr>
          </a:p>
        </p:txBody>
      </p:sp>
      <p:sp>
        <p:nvSpPr>
          <p:cNvPr id="5" name="Rectangle 4"/>
          <p:cNvSpPr/>
          <p:nvPr/>
        </p:nvSpPr>
        <p:spPr>
          <a:xfrm>
            <a:off x="3236510" y="807086"/>
            <a:ext cx="4720233" cy="1107996"/>
          </a:xfrm>
          <a:prstGeom prst="rect">
            <a:avLst/>
          </a:prstGeom>
        </p:spPr>
        <p:txBody>
          <a:bodyPr wrap="square">
            <a:spAutoFit/>
          </a:bodyPr>
          <a:lstStyle/>
          <a:p>
            <a:pPr algn="ctr"/>
            <a:r>
              <a:rPr lang="fr-FR" sz="3600" b="1" i="1" u="sng" kern="1200" dirty="0">
                <a:solidFill>
                  <a:schemeClr val="accent1">
                    <a:lumMod val="75000"/>
                  </a:schemeClr>
                </a:solidFill>
                <a:latin typeface="Arial Rounded MT Bold" panose="020F0704030504030204" pitchFamily="34" charset="77"/>
                <a:cs typeface="Arial" panose="020B0604020202020204" pitchFamily="34" charset="0"/>
              </a:rPr>
              <a:t>COMMISSION 3</a:t>
            </a:r>
            <a:endParaRPr lang="fr-FR" sz="1200" b="1" kern="1200" dirty="0">
              <a:solidFill>
                <a:schemeClr val="accent1">
                  <a:lumMod val="75000"/>
                </a:schemeClr>
              </a:solidFill>
              <a:latin typeface="Arial Rounded MT Bold" panose="020F0704030504030204" pitchFamily="34" charset="77"/>
              <a:cs typeface="Arial" panose="020B0604020202020204" pitchFamily="34" charset="0"/>
            </a:endParaRPr>
          </a:p>
          <a:p>
            <a:pPr algn="ctr"/>
            <a:endParaRPr lang="fr-FR" sz="1200" b="1" kern="1200" dirty="0">
              <a:solidFill>
                <a:schemeClr val="accent1">
                  <a:lumMod val="75000"/>
                </a:schemeClr>
              </a:solidFill>
              <a:latin typeface="Arial" panose="020B0604020202020204" pitchFamily="34" charset="0"/>
              <a:cs typeface="Arial" panose="020B0604020202020204" pitchFamily="34" charset="0"/>
            </a:endParaRPr>
          </a:p>
          <a:p>
            <a:pPr algn="ctr"/>
            <a:r>
              <a:rPr lang="fr-FR" b="1" dirty="0">
                <a:solidFill>
                  <a:schemeClr val="accent1">
                    <a:lumMod val="75000"/>
                  </a:schemeClr>
                </a:solidFill>
                <a:latin typeface="Arial Rounded MT Bold" panose="020F0704030504030204" pitchFamily="34" charset="77"/>
                <a:cs typeface="Arial" panose="020B0604020202020204" pitchFamily="34" charset="0"/>
              </a:rPr>
              <a:t>Statistiques, prospective et planification</a:t>
            </a:r>
            <a:r>
              <a:rPr lang="en-US" dirty="0">
                <a:solidFill>
                  <a:schemeClr val="accent1">
                    <a:lumMod val="75000"/>
                  </a:schemeClr>
                </a:solidFill>
                <a:latin typeface="Arial Rounded MT Bold" panose="020F0704030504030204" pitchFamily="34" charset="77"/>
                <a:cs typeface="Arial" panose="020B0604020202020204" pitchFamily="34" charset="0"/>
              </a:rPr>
              <a:t> </a:t>
            </a:r>
          </a:p>
        </p:txBody>
      </p:sp>
      <p:sp>
        <p:nvSpPr>
          <p:cNvPr id="6" name="Rectangle 5"/>
          <p:cNvSpPr/>
          <p:nvPr/>
        </p:nvSpPr>
        <p:spPr>
          <a:xfrm>
            <a:off x="2459320" y="2144188"/>
            <a:ext cx="6619969" cy="307777"/>
          </a:xfrm>
          <a:prstGeom prst="rect">
            <a:avLst/>
          </a:prstGeom>
          <a:solidFill>
            <a:schemeClr val="accent4">
              <a:lumMod val="20000"/>
              <a:lumOff val="80000"/>
            </a:schemeClr>
          </a:solidFill>
        </p:spPr>
        <p:txBody>
          <a:bodyPr wrap="square">
            <a:spAutoFit/>
          </a:bodyPr>
          <a:lstStyle/>
          <a:p>
            <a:pPr algn="ctr"/>
            <a:r>
              <a:rPr lang="fr-FR" sz="1400" dirty="0">
                <a:solidFill>
                  <a:schemeClr val="tx2">
                    <a:lumMod val="25000"/>
                  </a:schemeClr>
                </a:solidFill>
                <a:latin typeface="Arial" panose="020B0604020202020204" pitchFamily="34" charset="0"/>
                <a:cs typeface="Arial" panose="020B0604020202020204" pitchFamily="34" charset="0"/>
              </a:rPr>
              <a:t>Budgétisation sensible au genre</a:t>
            </a:r>
            <a:endParaRPr lang="fr-FR" sz="1400" kern="1200" dirty="0">
              <a:solidFill>
                <a:schemeClr val="tx2">
                  <a:lumMod val="25000"/>
                </a:schemeClr>
              </a:solidFill>
              <a:latin typeface="Arial" panose="020B0604020202020204" pitchFamily="34" charset="0"/>
              <a:cs typeface="Arial" panose="020B0604020202020204" pitchFamily="34" charset="0"/>
            </a:endParaRPr>
          </a:p>
        </p:txBody>
      </p:sp>
      <p:pic>
        <p:nvPicPr>
          <p:cNvPr id="7"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187363" y="952377"/>
            <a:ext cx="1711775" cy="1931912"/>
          </a:xfrm>
          <a:prstGeom prst="rect">
            <a:avLst/>
          </a:prstGeom>
        </p:spPr>
      </p:pic>
      <p:sp>
        <p:nvSpPr>
          <p:cNvPr id="10" name="TextBox 12">
            <a:extLst>
              <a:ext uri="{FF2B5EF4-FFF2-40B4-BE49-F238E27FC236}">
                <a16:creationId xmlns:a16="http://schemas.microsoft.com/office/drawing/2014/main" id="{B8ED2684-B167-F0CF-3A74-000201DD2C02}"/>
              </a:ext>
            </a:extLst>
          </p:cNvPr>
          <p:cNvSpPr txBox="1"/>
          <p:nvPr/>
        </p:nvSpPr>
        <p:spPr>
          <a:xfrm>
            <a:off x="3129090" y="4392272"/>
            <a:ext cx="5504958" cy="369332"/>
          </a:xfrm>
          <a:prstGeom prst="rect">
            <a:avLst/>
          </a:prstGeom>
          <a:noFill/>
        </p:spPr>
        <p:txBody>
          <a:bodyPr wrap="square" rtlCol="0">
            <a:spAutoFit/>
          </a:bodyPr>
          <a:lstStyle/>
          <a:p>
            <a:pPr algn="ctr" defTabSz="2438338" hangingPunct="0"/>
            <a:r>
              <a:rPr lang="fr-FR" sz="900" i="1" kern="100" cap="all" spc="299" dirty="0">
                <a:solidFill>
                  <a:srgbClr val="000000"/>
                </a:solidFill>
                <a:latin typeface="Arial" panose="020B0604020202020204" pitchFamily="34" charset="0"/>
                <a:ea typeface="Calibri" panose="020F0502020204030204" pitchFamily="34" charset="0"/>
                <a:cs typeface="Arial" panose="020B0604020202020204" pitchFamily="34" charset="0"/>
                <a:sym typeface="Roboto Medium"/>
              </a:rPr>
              <a:t>Direction Générale du Budget – Ministère de l’Economie et des Finances</a:t>
            </a:r>
            <a:endParaRPr lang="en-US" sz="900" kern="100" cap="all" spc="299" dirty="0">
              <a:solidFill>
                <a:srgbClr val="FFFFFF"/>
              </a:solidFill>
              <a:latin typeface="Arial" panose="020B0604020202020204" pitchFamily="34" charset="0"/>
              <a:ea typeface="Calibri" panose="020F0502020204030204" pitchFamily="34" charset="0"/>
              <a:cs typeface="Arial" panose="020B0604020202020204" pitchFamily="34" charset="0"/>
              <a:sym typeface="Roboto Medium"/>
            </a:endParaRPr>
          </a:p>
        </p:txBody>
      </p:sp>
    </p:spTree>
    <p:extLst>
      <p:ext uri="{BB962C8B-B14F-4D97-AF65-F5344CB8AC3E}">
        <p14:creationId xmlns:p14="http://schemas.microsoft.com/office/powerpoint/2010/main" val="167245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83730789-7C90-75A9-E4C4-D10EB134C7E6}"/>
              </a:ext>
            </a:extLst>
          </p:cNvPr>
          <p:cNvSpPr txBox="1">
            <a:spLocks/>
          </p:cNvSpPr>
          <p:nvPr/>
        </p:nvSpPr>
        <p:spPr>
          <a:xfrm>
            <a:off x="838200" y="1815548"/>
            <a:ext cx="10515600" cy="4361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endParaRPr lang="fr-FR" altLang="fr-FR" sz="2400" b="1" dirty="0">
              <a:latin typeface="Montserrat" panose="00000500000000000000" pitchFamily="2" charset="0"/>
              <a:ea typeface="Tahoma" panose="020B060403050404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3B1A5923-3B6D-0FE8-EF74-3942C3B15D34}"/>
              </a:ext>
            </a:extLst>
          </p:cNvPr>
          <p:cNvSpPr>
            <a:spLocks noGrp="1"/>
          </p:cNvSpPr>
          <p:nvPr>
            <p:ph type="sldNum" sz="quarter" idx="12"/>
          </p:nvPr>
        </p:nvSpPr>
        <p:spPr>
          <a:xfrm>
            <a:off x="11738164" y="6150459"/>
            <a:ext cx="480340" cy="365125"/>
          </a:xfrm>
        </p:spPr>
        <p:txBody>
          <a:bodyPr/>
          <a:lstStyle/>
          <a:p>
            <a:pPr algn="ctr"/>
            <a:fld id="{86921914-C44A-4349-A272-888760C2CB7E}" type="slidenum">
              <a:rPr lang="fr-BJ" b="1" smtClean="0">
                <a:latin typeface="Montserrat" panose="00000500000000000000" pitchFamily="2" charset="0"/>
              </a:rPr>
              <a:pPr algn="ctr"/>
              <a:t>10</a:t>
            </a:fld>
            <a:endParaRPr lang="fr-BJ" b="1" dirty="0">
              <a:latin typeface="Montserrat" panose="00000500000000000000" pitchFamily="2" charset="0"/>
            </a:endParaRPr>
          </a:p>
        </p:txBody>
      </p:sp>
      <p:grpSp>
        <p:nvGrpSpPr>
          <p:cNvPr id="9" name="Groupe 8">
            <a:extLst>
              <a:ext uri="{FF2B5EF4-FFF2-40B4-BE49-F238E27FC236}">
                <a16:creationId xmlns:a16="http://schemas.microsoft.com/office/drawing/2014/main" id="{5A42B874-F923-CFAF-B6F8-FB961D81C7BD}"/>
              </a:ext>
            </a:extLst>
          </p:cNvPr>
          <p:cNvGrpSpPr/>
          <p:nvPr/>
        </p:nvGrpSpPr>
        <p:grpSpPr>
          <a:xfrm>
            <a:off x="318449" y="1185480"/>
            <a:ext cx="3573625" cy="2529018"/>
            <a:chOff x="102027" y="0"/>
            <a:chExt cx="2449862" cy="979945"/>
          </a:xfrm>
          <a:solidFill>
            <a:schemeClr val="accent5">
              <a:lumMod val="40000"/>
              <a:lumOff val="60000"/>
            </a:schemeClr>
          </a:solidFill>
          <a:effectLst>
            <a:glow rad="63500">
              <a:schemeClr val="accent6">
                <a:satMod val="175000"/>
                <a:alpha val="40000"/>
              </a:schemeClr>
            </a:glow>
          </a:effectLst>
        </p:grpSpPr>
        <p:sp>
          <p:nvSpPr>
            <p:cNvPr id="10" name="Flèche : chevron 9">
              <a:extLst>
                <a:ext uri="{FF2B5EF4-FFF2-40B4-BE49-F238E27FC236}">
                  <a16:creationId xmlns:a16="http://schemas.microsoft.com/office/drawing/2014/main" id="{B1BF19E9-8DE1-5CAD-634E-AE5F5C54B73A}"/>
                </a:ext>
              </a:extLst>
            </p:cNvPr>
            <p:cNvSpPr/>
            <p:nvPr/>
          </p:nvSpPr>
          <p:spPr>
            <a:xfrm>
              <a:off x="102027" y="0"/>
              <a:ext cx="2449862" cy="97994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BJ" sz="1200" b="1">
                <a:latin typeface="Montserrat" panose="00000500000000000000" pitchFamily="2" charset="0"/>
              </a:endParaRPr>
            </a:p>
          </p:txBody>
        </p:sp>
        <p:sp>
          <p:nvSpPr>
            <p:cNvPr id="11" name="Flèche : chevron 4">
              <a:extLst>
                <a:ext uri="{FF2B5EF4-FFF2-40B4-BE49-F238E27FC236}">
                  <a16:creationId xmlns:a16="http://schemas.microsoft.com/office/drawing/2014/main" id="{6E223D50-6D23-F9B7-9691-E54FE8CBA81C}"/>
                </a:ext>
              </a:extLst>
            </p:cNvPr>
            <p:cNvSpPr txBox="1"/>
            <p:nvPr/>
          </p:nvSpPr>
          <p:spPr>
            <a:xfrm>
              <a:off x="610036" y="32794"/>
              <a:ext cx="1469917" cy="8908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25400" rIns="0" bIns="25400" numCol="1" spcCol="1270" anchor="ctr" anchorCtr="0">
              <a:noAutofit/>
            </a:bodyPr>
            <a:lstStyle/>
            <a:p>
              <a:pPr marL="0" lvl="0" indent="0" algn="ctr" defTabSz="1778000">
                <a:lnSpc>
                  <a:spcPct val="150000"/>
                </a:lnSpc>
                <a:spcBef>
                  <a:spcPct val="0"/>
                </a:spcBef>
                <a:spcAft>
                  <a:spcPct val="35000"/>
                </a:spcAft>
                <a:buNone/>
              </a:pPr>
              <a:r>
                <a:rPr lang="fr-CA" sz="1300" b="1" dirty="0">
                  <a:solidFill>
                    <a:schemeClr val="tx1"/>
                  </a:solidFill>
                  <a:latin typeface="Montserrat" panose="00000500000000000000" pitchFamily="2" charset="0"/>
                </a:rPr>
                <a:t>A</a:t>
              </a:r>
              <a:r>
                <a:rPr lang="fr-FR" sz="1300" b="1" dirty="0">
                  <a:solidFill>
                    <a:schemeClr val="tx1"/>
                  </a:solidFill>
                  <a:latin typeface="Montserrat" panose="00000500000000000000" pitchFamily="2" charset="0"/>
                </a:rPr>
                <a:t>touts</a:t>
              </a:r>
              <a:endParaRPr lang="fr-BJ" sz="1300" b="1" kern="1200" dirty="0">
                <a:solidFill>
                  <a:schemeClr val="tx1"/>
                </a:solidFill>
                <a:latin typeface="Montserrat" panose="00000500000000000000" pitchFamily="2" charset="0"/>
              </a:endParaRPr>
            </a:p>
          </p:txBody>
        </p:sp>
      </p:grpSp>
      <p:sp>
        <p:nvSpPr>
          <p:cNvPr id="12" name="Flèche : chevron 11">
            <a:extLst>
              <a:ext uri="{FF2B5EF4-FFF2-40B4-BE49-F238E27FC236}">
                <a16:creationId xmlns:a16="http://schemas.microsoft.com/office/drawing/2014/main" id="{C859E64C-EF2D-A3E1-EC6C-F53C79C5E419}"/>
              </a:ext>
            </a:extLst>
          </p:cNvPr>
          <p:cNvSpPr/>
          <p:nvPr/>
        </p:nvSpPr>
        <p:spPr>
          <a:xfrm>
            <a:off x="2617705" y="1147484"/>
            <a:ext cx="9180000" cy="2567013"/>
          </a:xfrm>
          <a:prstGeom prst="chevron">
            <a:avLst/>
          </a:pr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285750" indent="-285750">
              <a:lnSpc>
                <a:spcPct val="150000"/>
              </a:lnSpc>
              <a:buFont typeface="Wingdings" panose="05000000000000000000" pitchFamily="2" charset="2"/>
              <a:buChar char="q"/>
            </a:pPr>
            <a:r>
              <a:rPr lang="fr-FR" sz="1400" dirty="0">
                <a:solidFill>
                  <a:schemeClr val="tx1"/>
                </a:solidFill>
                <a:latin typeface="Montserrat" panose="00000500000000000000" pitchFamily="2" charset="0"/>
              </a:rPr>
              <a:t>Volonté politique manifeste ;</a:t>
            </a:r>
          </a:p>
          <a:p>
            <a:pPr marL="285750" indent="-285750">
              <a:lnSpc>
                <a:spcPct val="150000"/>
              </a:lnSpc>
              <a:buFont typeface="Wingdings" panose="05000000000000000000" pitchFamily="2" charset="2"/>
              <a:buChar char="q"/>
            </a:pPr>
            <a:r>
              <a:rPr lang="fr-CA" sz="1400" dirty="0">
                <a:solidFill>
                  <a:schemeClr val="tx1"/>
                </a:solidFill>
                <a:latin typeface="Montserrat" panose="00000500000000000000" pitchFamily="2" charset="0"/>
              </a:rPr>
              <a:t>Très forte adhésion et mobilisation de l’ensemble des acteurs : ministériels sectoriels ;</a:t>
            </a:r>
            <a:endParaRPr lang="fr-FR" sz="1400" dirty="0">
              <a:solidFill>
                <a:schemeClr val="tx1"/>
              </a:solidFill>
              <a:latin typeface="Montserrat" panose="00000500000000000000" pitchFamily="2" charset="0"/>
            </a:endParaRPr>
          </a:p>
          <a:p>
            <a:pPr marL="285750" indent="-285750">
              <a:lnSpc>
                <a:spcPct val="150000"/>
              </a:lnSpc>
              <a:buFont typeface="Wingdings" panose="05000000000000000000" pitchFamily="2" charset="2"/>
              <a:buChar char="q"/>
            </a:pPr>
            <a:r>
              <a:rPr lang="fr-CA" sz="1400" dirty="0">
                <a:solidFill>
                  <a:schemeClr val="tx1"/>
                </a:solidFill>
                <a:latin typeface="Montserrat" panose="00000500000000000000" pitchFamily="2" charset="0"/>
              </a:rPr>
              <a:t>Mise en place d’une structure dédiée au sein du ministère ; chargé des finances pour appuyer la généralisation de la BSG ;</a:t>
            </a:r>
            <a:r>
              <a:rPr lang="fr-FR" sz="1400" dirty="0">
                <a:solidFill>
                  <a:schemeClr val="tx1"/>
                </a:solidFill>
                <a:latin typeface="Montserrat" panose="00000500000000000000" pitchFamily="2" charset="0"/>
              </a:rPr>
              <a:t>  </a:t>
            </a:r>
          </a:p>
          <a:p>
            <a:pPr marL="285750" indent="-285750">
              <a:lnSpc>
                <a:spcPct val="150000"/>
              </a:lnSpc>
              <a:buFont typeface="Wingdings" panose="05000000000000000000" pitchFamily="2" charset="2"/>
              <a:buChar char="q"/>
            </a:pPr>
            <a:r>
              <a:rPr lang="fr-CA" sz="1400" dirty="0">
                <a:solidFill>
                  <a:schemeClr val="tx1"/>
                </a:solidFill>
                <a:latin typeface="Montserrat" panose="00000500000000000000" pitchFamily="2" charset="0"/>
              </a:rPr>
              <a:t>Mise en place d’un comité de pilotage élargi aux ministères sectoriels.</a:t>
            </a:r>
            <a:endParaRPr lang="fr-FR" sz="1400" dirty="0">
              <a:solidFill>
                <a:schemeClr val="tx1"/>
              </a:solidFill>
              <a:latin typeface="Montserrat" panose="00000500000000000000" pitchFamily="2" charset="0"/>
            </a:endParaRPr>
          </a:p>
        </p:txBody>
      </p:sp>
      <p:grpSp>
        <p:nvGrpSpPr>
          <p:cNvPr id="17" name="Groupe 16">
            <a:extLst>
              <a:ext uri="{FF2B5EF4-FFF2-40B4-BE49-F238E27FC236}">
                <a16:creationId xmlns:a16="http://schemas.microsoft.com/office/drawing/2014/main" id="{7025E2E6-1EF5-49F5-B972-1D5B42F32043}"/>
              </a:ext>
            </a:extLst>
          </p:cNvPr>
          <p:cNvGrpSpPr/>
          <p:nvPr/>
        </p:nvGrpSpPr>
        <p:grpSpPr>
          <a:xfrm>
            <a:off x="498573" y="4530071"/>
            <a:ext cx="1972065" cy="868406"/>
            <a:chOff x="102027" y="0"/>
            <a:chExt cx="2449862" cy="979945"/>
          </a:xfrm>
          <a:solidFill>
            <a:schemeClr val="accent5">
              <a:lumMod val="40000"/>
              <a:lumOff val="60000"/>
            </a:schemeClr>
          </a:solidFill>
          <a:effectLst>
            <a:glow rad="63500">
              <a:schemeClr val="accent6">
                <a:satMod val="175000"/>
                <a:alpha val="40000"/>
              </a:schemeClr>
            </a:glow>
          </a:effectLst>
        </p:grpSpPr>
        <p:sp>
          <p:nvSpPr>
            <p:cNvPr id="18" name="Flèche : chevron 17">
              <a:extLst>
                <a:ext uri="{FF2B5EF4-FFF2-40B4-BE49-F238E27FC236}">
                  <a16:creationId xmlns:a16="http://schemas.microsoft.com/office/drawing/2014/main" id="{95BC84BF-E5A7-36AE-A941-F3146F97AA13}"/>
                </a:ext>
              </a:extLst>
            </p:cNvPr>
            <p:cNvSpPr/>
            <p:nvPr/>
          </p:nvSpPr>
          <p:spPr>
            <a:xfrm>
              <a:off x="102027" y="0"/>
              <a:ext cx="2449862" cy="97994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BJ" sz="1200">
                <a:latin typeface="Montserrat" panose="00000500000000000000" pitchFamily="2" charset="0"/>
              </a:endParaRPr>
            </a:p>
          </p:txBody>
        </p:sp>
        <p:sp>
          <p:nvSpPr>
            <p:cNvPr id="19" name="Flèche : chevron 4">
              <a:extLst>
                <a:ext uri="{FF2B5EF4-FFF2-40B4-BE49-F238E27FC236}">
                  <a16:creationId xmlns:a16="http://schemas.microsoft.com/office/drawing/2014/main" id="{6A6A11D7-44CD-4498-790B-B64FEC84AC9D}"/>
                </a:ext>
              </a:extLst>
            </p:cNvPr>
            <p:cNvSpPr txBox="1"/>
            <p:nvPr/>
          </p:nvSpPr>
          <p:spPr>
            <a:xfrm>
              <a:off x="628072" y="65587"/>
              <a:ext cx="1469917" cy="8908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25400" rIns="0" bIns="25400" numCol="1" spcCol="1270" anchor="ctr" anchorCtr="0">
              <a:noAutofit/>
            </a:bodyPr>
            <a:lstStyle/>
            <a:p>
              <a:pPr marL="0" lvl="0" indent="0" algn="ctr" defTabSz="1778000">
                <a:lnSpc>
                  <a:spcPct val="90000"/>
                </a:lnSpc>
                <a:spcBef>
                  <a:spcPct val="0"/>
                </a:spcBef>
                <a:spcAft>
                  <a:spcPct val="35000"/>
                </a:spcAft>
                <a:buNone/>
              </a:pPr>
              <a:r>
                <a:rPr lang="fr-CA" sz="1300" b="1" dirty="0">
                  <a:solidFill>
                    <a:schemeClr val="tx1"/>
                  </a:solidFill>
                  <a:latin typeface="Montserrat" panose="00000500000000000000" pitchFamily="2" charset="0"/>
                </a:rPr>
                <a:t>D</a:t>
              </a:r>
              <a:r>
                <a:rPr lang="fr-FR" sz="1300" b="1" dirty="0">
                  <a:solidFill>
                    <a:schemeClr val="tx1"/>
                  </a:solidFill>
                  <a:latin typeface="Montserrat" panose="00000500000000000000" pitchFamily="2" charset="0"/>
                </a:rPr>
                <a:t>ifficultés</a:t>
              </a:r>
              <a:endParaRPr lang="fr-BJ" sz="1300" b="1" kern="1200" dirty="0">
                <a:solidFill>
                  <a:schemeClr val="tx1"/>
                </a:solidFill>
                <a:latin typeface="Montserrat" panose="00000500000000000000" pitchFamily="2" charset="0"/>
              </a:endParaRPr>
            </a:p>
          </p:txBody>
        </p:sp>
      </p:grpSp>
      <p:sp>
        <p:nvSpPr>
          <p:cNvPr id="20" name="Flèche : chevron 19">
            <a:extLst>
              <a:ext uri="{FF2B5EF4-FFF2-40B4-BE49-F238E27FC236}">
                <a16:creationId xmlns:a16="http://schemas.microsoft.com/office/drawing/2014/main" id="{ECC4B702-BEF6-944B-7CDE-6A317C1C2DC6}"/>
              </a:ext>
            </a:extLst>
          </p:cNvPr>
          <p:cNvSpPr/>
          <p:nvPr/>
        </p:nvSpPr>
        <p:spPr>
          <a:xfrm>
            <a:off x="1956285" y="4530071"/>
            <a:ext cx="9434060" cy="838248"/>
          </a:xfrm>
          <a:prstGeom prst="chevron">
            <a:avLst/>
          </a:pr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0" lvl="0" indent="0" algn="l" defTabSz="711200">
              <a:lnSpc>
                <a:spcPct val="150000"/>
              </a:lnSpc>
              <a:spcBef>
                <a:spcPct val="0"/>
              </a:spcBef>
              <a:spcAft>
                <a:spcPct val="35000"/>
              </a:spcAft>
              <a:buNone/>
            </a:pPr>
            <a:r>
              <a:rPr lang="fr-CA" sz="1500" dirty="0">
                <a:solidFill>
                  <a:schemeClr val="tx1"/>
                </a:solidFill>
                <a:latin typeface="Montserrat" panose="00000500000000000000" pitchFamily="2" charset="0"/>
                <a:cs typeface="Arial" panose="020B0604020202020204" pitchFamily="34" charset="0"/>
              </a:rPr>
              <a:t>Faibles moyens pour la réalisation des diagnostics sectoriels genre  </a:t>
            </a:r>
            <a:endParaRPr lang="fr-FR" sz="1500" kern="1200" dirty="0">
              <a:solidFill>
                <a:schemeClr val="tx1"/>
              </a:solidFill>
              <a:latin typeface="Montserrat" panose="00000500000000000000" pitchFamily="2" charset="0"/>
              <a:cs typeface="Arial" panose="020B0604020202020204" pitchFamily="34" charset="0"/>
            </a:endParaRPr>
          </a:p>
        </p:txBody>
      </p:sp>
      <p:sp>
        <p:nvSpPr>
          <p:cNvPr id="13" name="ZoneTexte 12">
            <a:extLst>
              <a:ext uri="{FF2B5EF4-FFF2-40B4-BE49-F238E27FC236}">
                <a16:creationId xmlns:a16="http://schemas.microsoft.com/office/drawing/2014/main" id="{C293531E-E737-4F0A-B7A2-E18D8BA94833}"/>
              </a:ext>
            </a:extLst>
          </p:cNvPr>
          <p:cNvSpPr txBox="1"/>
          <p:nvPr/>
        </p:nvSpPr>
        <p:spPr>
          <a:xfrm>
            <a:off x="5105370" y="428731"/>
            <a:ext cx="3135890" cy="384721"/>
          </a:xfrm>
          <a:prstGeom prst="rect">
            <a:avLst/>
          </a:prstGeom>
          <a:noFill/>
        </p:spPr>
        <p:txBody>
          <a:bodyPr wrap="square">
            <a:spAutoFit/>
          </a:bodyPr>
          <a:lstStyle/>
          <a:p>
            <a:pPr lvl="0"/>
            <a:r>
              <a:rPr lang="fr-FR" sz="1900" b="1" dirty="0">
                <a:solidFill>
                  <a:srgbClr val="0A6D36"/>
                </a:solidFill>
                <a:latin typeface="Montserrat" panose="00000500000000000000" pitchFamily="2" charset="0"/>
                <a:ea typeface="Calibri" panose="020F0502020204030204" pitchFamily="34" charset="0"/>
                <a:cs typeface="Times New Roman" panose="02020603050405020304" pitchFamily="18" charset="0"/>
              </a:rPr>
              <a:t>Atouts et difficultés</a:t>
            </a:r>
          </a:p>
        </p:txBody>
      </p:sp>
    </p:spTree>
    <p:extLst>
      <p:ext uri="{BB962C8B-B14F-4D97-AF65-F5344CB8AC3E}">
        <p14:creationId xmlns:p14="http://schemas.microsoft.com/office/powerpoint/2010/main" val="230171274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iterate type="wd">
                                    <p:tmPct val="10000"/>
                                  </p:iterate>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iterate type="wd">
                                    <p:tmPct val="10000"/>
                                  </p:iterate>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iterate type="wd">
                                    <p:tmPct val="10000"/>
                                  </p:iterate>
                                  <p:childTnLst>
                                    <p:animEffect transition="out" filter="fade">
                                      <p:cBhvr>
                                        <p:cTn id="16" dur="500" tmFilter="0, 0; .2, .5; .8, .5; 1, 0"/>
                                        <p:tgtEl>
                                          <p:spTgt spid="17"/>
                                        </p:tgtEl>
                                      </p:cBhvr>
                                    </p:animEffect>
                                    <p:animScale>
                                      <p:cBhvr>
                                        <p:cTn id="17" dur="250" autoRev="1" fill="hold"/>
                                        <p:tgtEl>
                                          <p:spTgt spid="17"/>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iterate type="wd">
                                    <p:tmPct val="10000"/>
                                  </p:iterate>
                                  <p:childTnLst>
                                    <p:animEffect transition="out" filter="fade">
                                      <p:cBhvr>
                                        <p:cTn id="21" dur="500" tmFilter="0, 0; .2, .5; .8, .5; 1, 0"/>
                                        <p:tgtEl>
                                          <p:spTgt spid="20"/>
                                        </p:tgtEl>
                                      </p:cBhvr>
                                    </p:animEffect>
                                    <p:animScale>
                                      <p:cBhvr>
                                        <p:cTn id="22"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83730789-7C90-75A9-E4C4-D10EB134C7E6}"/>
              </a:ext>
            </a:extLst>
          </p:cNvPr>
          <p:cNvSpPr txBox="1">
            <a:spLocks/>
          </p:cNvSpPr>
          <p:nvPr/>
        </p:nvSpPr>
        <p:spPr>
          <a:xfrm>
            <a:off x="838200" y="1815548"/>
            <a:ext cx="10515600" cy="4361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endParaRPr lang="fr-FR" altLang="fr-FR" sz="2400" b="1" dirty="0">
              <a:latin typeface="Montserrat" panose="00000500000000000000" pitchFamily="2" charset="0"/>
              <a:ea typeface="Tahoma" panose="020B060403050404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3B1A5923-3B6D-0FE8-EF74-3942C3B15D34}"/>
              </a:ext>
            </a:extLst>
          </p:cNvPr>
          <p:cNvSpPr>
            <a:spLocks noGrp="1"/>
          </p:cNvSpPr>
          <p:nvPr>
            <p:ph type="sldNum" sz="quarter" idx="12"/>
          </p:nvPr>
        </p:nvSpPr>
        <p:spPr>
          <a:xfrm>
            <a:off x="11738164" y="6150459"/>
            <a:ext cx="480340" cy="365125"/>
          </a:xfrm>
        </p:spPr>
        <p:txBody>
          <a:bodyPr/>
          <a:lstStyle/>
          <a:p>
            <a:pPr algn="ctr"/>
            <a:fld id="{86921914-C44A-4349-A272-888760C2CB7E}" type="slidenum">
              <a:rPr lang="fr-BJ" b="1" smtClean="0">
                <a:latin typeface="Montserrat" panose="00000500000000000000" pitchFamily="2" charset="0"/>
              </a:rPr>
              <a:pPr algn="ctr"/>
              <a:t>11</a:t>
            </a:fld>
            <a:endParaRPr lang="fr-BJ" b="1" dirty="0">
              <a:latin typeface="Montserrat" panose="00000500000000000000" pitchFamily="2" charset="0"/>
            </a:endParaRPr>
          </a:p>
        </p:txBody>
      </p:sp>
      <p:sp>
        <p:nvSpPr>
          <p:cNvPr id="7" name="Espace réservé du contenu 4">
            <a:extLst>
              <a:ext uri="{FF2B5EF4-FFF2-40B4-BE49-F238E27FC236}">
                <a16:creationId xmlns:a16="http://schemas.microsoft.com/office/drawing/2014/main" id="{55BF64AA-0677-51F7-17B3-91701198039A}"/>
              </a:ext>
            </a:extLst>
          </p:cNvPr>
          <p:cNvSpPr txBox="1">
            <a:spLocks/>
          </p:cNvSpPr>
          <p:nvPr/>
        </p:nvSpPr>
        <p:spPr>
          <a:xfrm>
            <a:off x="141708" y="856173"/>
            <a:ext cx="11836626" cy="55351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50000"/>
              </a:lnSpc>
              <a:spcBef>
                <a:spcPts val="700"/>
              </a:spcBef>
              <a:buSzPct val="60000"/>
              <a:buFont typeface="Arial" panose="020B0604020202020204" pitchFamily="34" charset="0"/>
              <a:buNone/>
            </a:pPr>
            <a:r>
              <a:rPr lang="fr-FR" sz="1900" b="1" dirty="0">
                <a:solidFill>
                  <a:srgbClr val="0A6D36"/>
                </a:solidFill>
                <a:latin typeface="Montserrat" panose="00000500000000000000" pitchFamily="2" charset="0"/>
                <a:ea typeface="Calibri" panose="020F0502020204030204" pitchFamily="34" charset="0"/>
                <a:cs typeface="Times New Roman" panose="02020603050405020304" pitchFamily="18" charset="0"/>
              </a:rPr>
              <a:t>Perspectives </a:t>
            </a:r>
          </a:p>
          <a:p>
            <a:pPr marL="342900" lvl="1" indent="-342900" algn="just">
              <a:lnSpc>
                <a:spcPct val="150000"/>
              </a:lnSpc>
              <a:spcBef>
                <a:spcPts val="700"/>
              </a:spcBef>
              <a:buClr>
                <a:srgbClr val="F9CC07"/>
              </a:buClr>
              <a:buSzPct val="100000"/>
              <a:buBlip>
                <a:blip r:embed="rId2"/>
              </a:buBlip>
            </a:pPr>
            <a:r>
              <a:rPr lang="fr-FR" sz="1600" i="1" dirty="0">
                <a:effectLst/>
                <a:latin typeface="Bookman Old Style" panose="02050604050505020204" pitchFamily="18" charset="0"/>
                <a:ea typeface="Times New Roman" panose="02020603050405020304" pitchFamily="18" charset="0"/>
                <a:cs typeface="Times New Roman" panose="02020603050405020304" pitchFamily="18" charset="0"/>
              </a:rPr>
              <a:t>la mise en place d’un véritable guide de la budgétisation sensible au genre par l’approfondissement des directives sur la budgétisation au genre ;</a:t>
            </a:r>
          </a:p>
          <a:p>
            <a:pPr marL="342900" lvl="1" indent="-342900" algn="just">
              <a:lnSpc>
                <a:spcPct val="150000"/>
              </a:lnSpc>
              <a:spcBef>
                <a:spcPts val="700"/>
              </a:spcBef>
              <a:buClr>
                <a:srgbClr val="F9CC07"/>
              </a:buClr>
              <a:buSzPct val="100000"/>
              <a:buBlip>
                <a:blip r:embed="rId2"/>
              </a:buBlip>
            </a:pPr>
            <a:r>
              <a:rPr lang="fr-FR" sz="1600" i="1" dirty="0">
                <a:effectLst/>
                <a:latin typeface="Bookman Old Style" panose="02050604050505020204" pitchFamily="18" charset="0"/>
                <a:ea typeface="Times New Roman" panose="02020603050405020304" pitchFamily="18" charset="0"/>
                <a:cs typeface="Times New Roman" panose="02020603050405020304" pitchFamily="18" charset="0"/>
              </a:rPr>
              <a:t>l’appui des ministères sectoriels à la réalisation de diagnostics genre et de notes sectorielles dans le cadre du processus de généralisation de la BSG ;</a:t>
            </a:r>
          </a:p>
          <a:p>
            <a:pPr marL="342900" lvl="1" indent="-342900" algn="just">
              <a:lnSpc>
                <a:spcPct val="150000"/>
              </a:lnSpc>
              <a:spcBef>
                <a:spcPts val="700"/>
              </a:spcBef>
              <a:buClr>
                <a:srgbClr val="F9CC07"/>
              </a:buClr>
              <a:buSzPct val="100000"/>
              <a:buBlip>
                <a:blip r:embed="rId2"/>
              </a:buBlip>
            </a:pPr>
            <a:r>
              <a:rPr lang="fr-FR" sz="1600" i="1" dirty="0">
                <a:effectLst/>
                <a:latin typeface="Bookman Old Style" panose="02050604050505020204" pitchFamily="18" charset="0"/>
                <a:ea typeface="Times New Roman" panose="02020603050405020304" pitchFamily="18" charset="0"/>
                <a:cs typeface="Times New Roman" panose="02020603050405020304" pitchFamily="18" charset="0"/>
              </a:rPr>
              <a:t>la poursuite de l’expérimentation du marquage des activités sensible au genre ainsi que du suivi de leurs exécution ;</a:t>
            </a:r>
          </a:p>
          <a:p>
            <a:pPr marL="342900" lvl="1" indent="-342900" algn="just">
              <a:lnSpc>
                <a:spcPct val="150000"/>
              </a:lnSpc>
              <a:spcBef>
                <a:spcPts val="700"/>
              </a:spcBef>
              <a:buClr>
                <a:srgbClr val="F9CC07"/>
              </a:buClr>
              <a:buSzPct val="100000"/>
              <a:buBlip>
                <a:blip r:embed="rId2"/>
              </a:buBlip>
            </a:pPr>
            <a:r>
              <a:rPr lang="fr-FR" sz="1600" i="1" dirty="0">
                <a:effectLst/>
                <a:latin typeface="Bookman Old Style" panose="02050604050505020204" pitchFamily="18" charset="0"/>
                <a:ea typeface="Times New Roman" panose="02020603050405020304" pitchFamily="18" charset="0"/>
                <a:cs typeface="Times New Roman" panose="02020603050405020304" pitchFamily="18" charset="0"/>
              </a:rPr>
              <a:t>la mise en place d’une base de données d’indicateurs spécifiques de mesures des résultats en matière de lutte contre les fractures et inégalités basées sur le genre ; </a:t>
            </a:r>
          </a:p>
          <a:p>
            <a:pPr marL="342900" lvl="1" indent="-342900" algn="just">
              <a:lnSpc>
                <a:spcPct val="150000"/>
              </a:lnSpc>
              <a:spcBef>
                <a:spcPts val="700"/>
              </a:spcBef>
              <a:buClr>
                <a:srgbClr val="F9CC07"/>
              </a:buClr>
              <a:buSzPct val="100000"/>
              <a:buBlip>
                <a:blip r:embed="rId2"/>
              </a:buBlip>
            </a:pPr>
            <a:r>
              <a:rPr lang="fr-FR" sz="1600" i="1" dirty="0">
                <a:effectLst/>
                <a:latin typeface="Bookman Old Style" panose="02050604050505020204" pitchFamily="18" charset="0"/>
                <a:ea typeface="Times New Roman" panose="02020603050405020304" pitchFamily="18" charset="0"/>
                <a:cs typeface="Times New Roman" panose="02020603050405020304" pitchFamily="18" charset="0"/>
              </a:rPr>
              <a:t>l’extension du processus à l’ensemble des ministères ;</a:t>
            </a:r>
          </a:p>
          <a:p>
            <a:pPr marL="342900" lvl="1" indent="-342900" algn="just">
              <a:lnSpc>
                <a:spcPct val="150000"/>
              </a:lnSpc>
              <a:spcBef>
                <a:spcPts val="700"/>
              </a:spcBef>
              <a:buClr>
                <a:srgbClr val="F9CC07"/>
              </a:buClr>
              <a:buSzPct val="100000"/>
              <a:buBlip>
                <a:blip r:embed="rId2"/>
              </a:buBlip>
            </a:pPr>
            <a:r>
              <a:rPr lang="fr-FR" sz="1600" i="1" dirty="0">
                <a:effectLst/>
                <a:latin typeface="Bookman Old Style" panose="02050604050505020204" pitchFamily="18" charset="0"/>
                <a:ea typeface="Times New Roman" panose="02020603050405020304" pitchFamily="18" charset="0"/>
                <a:cs typeface="Times New Roman" panose="02020603050405020304" pitchFamily="18" charset="0"/>
              </a:rPr>
              <a:t>le développement et le déploiement d’un vaste programme de formation en vue de l’appropriation et de la mise en œuvre des outils ;</a:t>
            </a:r>
          </a:p>
          <a:p>
            <a:pPr marL="342900" lvl="1" indent="-342900" algn="just">
              <a:lnSpc>
                <a:spcPct val="150000"/>
              </a:lnSpc>
              <a:spcBef>
                <a:spcPts val="700"/>
              </a:spcBef>
              <a:buClr>
                <a:srgbClr val="F9CC07"/>
              </a:buClr>
              <a:buSzPct val="100000"/>
              <a:buBlip>
                <a:blip r:embed="rId2"/>
              </a:buBlip>
            </a:pPr>
            <a:r>
              <a:rPr lang="fr-FR" sz="1600" i="1" dirty="0">
                <a:effectLst/>
                <a:latin typeface="Bookman Old Style" panose="02050604050505020204" pitchFamily="18" charset="0"/>
                <a:ea typeface="Times New Roman" panose="02020603050405020304" pitchFamily="18" charset="0"/>
                <a:cs typeface="Times New Roman" panose="02020603050405020304" pitchFamily="18" charset="0"/>
              </a:rPr>
              <a:t>la sensibilisation des diverses parties prenantes ; notamment les organisations de la société civile, les parlementaires,   en vue de la refonte des mentalités au profit de l’égalité des sexes.</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p>
            <a:pPr marL="0" lvl="1" indent="0" algn="just">
              <a:lnSpc>
                <a:spcPct val="150000"/>
              </a:lnSpc>
              <a:spcBef>
                <a:spcPts val="700"/>
              </a:spcBef>
              <a:buClr>
                <a:srgbClr val="F9CC07"/>
              </a:buClr>
              <a:buSzPct val="100000"/>
              <a:buNone/>
            </a:pP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1" indent="-342900" algn="just">
              <a:lnSpc>
                <a:spcPct val="150000"/>
              </a:lnSpc>
              <a:spcBef>
                <a:spcPts val="700"/>
              </a:spcBef>
              <a:buClr>
                <a:srgbClr val="F9CC07"/>
              </a:buClr>
              <a:buSzPct val="100000"/>
              <a:buBlip>
                <a:blip r:embed="rId2"/>
              </a:buBlip>
            </a:pPr>
            <a:endParaRPr lang="fr-FR" sz="16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1" indent="-342900" algn="just">
              <a:lnSpc>
                <a:spcPct val="150000"/>
              </a:lnSpc>
              <a:spcBef>
                <a:spcPts val="700"/>
              </a:spcBef>
              <a:buClr>
                <a:srgbClr val="F9CC07"/>
              </a:buClr>
              <a:buSzPct val="100000"/>
              <a:buBlip>
                <a:blip r:embed="rId2"/>
              </a:buBlip>
            </a:pP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1" indent="-342900" algn="just">
              <a:lnSpc>
                <a:spcPct val="150000"/>
              </a:lnSpc>
              <a:spcBef>
                <a:spcPts val="700"/>
              </a:spcBef>
              <a:buClr>
                <a:srgbClr val="F9CC07"/>
              </a:buClr>
              <a:buSzPct val="100000"/>
              <a:buBlip>
                <a:blip r:embed="rId2"/>
              </a:buBlip>
            </a:pPr>
            <a:endParaRPr lang="fr-FR" sz="20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1" indent="-342900" algn="just">
              <a:lnSpc>
                <a:spcPct val="150000"/>
              </a:lnSpc>
              <a:spcBef>
                <a:spcPts val="700"/>
              </a:spcBef>
              <a:buClr>
                <a:srgbClr val="F9CC07"/>
              </a:buClr>
              <a:buSzPct val="100000"/>
              <a:buBlip>
                <a:blip r:embed="rId2"/>
              </a:buBlip>
            </a:pPr>
            <a:endParaRPr lang="fr-FR" sz="20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1" indent="-342900" algn="just">
              <a:lnSpc>
                <a:spcPct val="150000"/>
              </a:lnSpc>
              <a:spcBef>
                <a:spcPts val="700"/>
              </a:spcBef>
              <a:buClr>
                <a:srgbClr val="F9CC07"/>
              </a:buClr>
              <a:buSzPct val="100000"/>
              <a:buBlip>
                <a:blip r:embed="rId2"/>
              </a:buBlip>
            </a:pPr>
            <a:endParaRPr lang="fr-FR" sz="20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1" indent="-342900" algn="just">
              <a:lnSpc>
                <a:spcPct val="150000"/>
              </a:lnSpc>
              <a:spcBef>
                <a:spcPts val="700"/>
              </a:spcBef>
              <a:buClr>
                <a:srgbClr val="F9CC07"/>
              </a:buClr>
              <a:buSzPct val="100000"/>
              <a:buBlip>
                <a:blip r:embed="rId2"/>
              </a:buBlip>
            </a:pPr>
            <a:endParaRPr lang="fr-FR" sz="2000" i="1" dirty="0">
              <a:latin typeface="Cambria" panose="02040503050406030204" pitchFamily="18" charset="0"/>
              <a:ea typeface="Times New Roman" panose="02020603050405020304" pitchFamily="18" charset="0"/>
              <a:cs typeface="Times New Roman" panose="02020603050405020304" pitchFamily="18" charset="0"/>
            </a:endParaRPr>
          </a:p>
          <a:p>
            <a:pPr marL="342900" lvl="1" indent="-342900" algn="just">
              <a:lnSpc>
                <a:spcPct val="150000"/>
              </a:lnSpc>
              <a:spcBef>
                <a:spcPts val="700"/>
              </a:spcBef>
              <a:buClr>
                <a:srgbClr val="F9CC07"/>
              </a:buClr>
              <a:buSzPct val="100000"/>
              <a:buBlip>
                <a:blip r:embed="rId2"/>
              </a:buBlip>
            </a:pPr>
            <a:endParaRPr lang="fr-FR" sz="1900" dirty="0">
              <a:latin typeface="Montserrat" panose="00000500000000000000" pitchFamily="2" charset="0"/>
              <a:cs typeface="Times New Roman" panose="02020603050405020304" pitchFamily="18" charset="0"/>
            </a:endParaRPr>
          </a:p>
          <a:p>
            <a:pPr marL="342900" lvl="1" indent="-342900" algn="just">
              <a:lnSpc>
                <a:spcPct val="150000"/>
              </a:lnSpc>
              <a:spcBef>
                <a:spcPts val="700"/>
              </a:spcBef>
              <a:buClr>
                <a:srgbClr val="F9CC07"/>
              </a:buClr>
              <a:buSzPct val="100000"/>
              <a:buBlip>
                <a:blip r:embed="rId2"/>
              </a:buBlip>
            </a:pPr>
            <a:endParaRPr lang="fr-FR" sz="1900" dirty="0">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655226"/>
      </p:ext>
    </p:extLst>
  </p:cSld>
  <p:clrMapOvr>
    <a:masterClrMapping/>
  </p:clrMapOvr>
  <p:transition spd="med">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E1AC824-203A-BD5F-78F6-46D75F7E0F71}"/>
              </a:ext>
            </a:extLst>
          </p:cNvPr>
          <p:cNvSpPr>
            <a:spLocks noGrp="1"/>
          </p:cNvSpPr>
          <p:nvPr>
            <p:ph type="sldNum" sz="quarter" idx="12"/>
          </p:nvPr>
        </p:nvSpPr>
        <p:spPr>
          <a:xfrm>
            <a:off x="11685105" y="6038297"/>
            <a:ext cx="506895" cy="365125"/>
          </a:xfrm>
        </p:spPr>
        <p:txBody>
          <a:bodyPr/>
          <a:lstStyle/>
          <a:p>
            <a:pPr algn="ctr"/>
            <a:fld id="{86921914-C44A-4349-A272-888760C2CB7E}" type="slidenum">
              <a:rPr lang="fr-BJ" b="1" smtClean="0">
                <a:solidFill>
                  <a:srgbClr val="0A6D36"/>
                </a:solidFill>
                <a:latin typeface="Montserrat" panose="00000500000000000000" pitchFamily="2" charset="0"/>
              </a:rPr>
              <a:pPr algn="ctr"/>
              <a:t>12</a:t>
            </a:fld>
            <a:endParaRPr lang="fr-BJ" b="1" dirty="0">
              <a:solidFill>
                <a:srgbClr val="0A6D36"/>
              </a:solidFill>
              <a:latin typeface="Montserrat" panose="00000500000000000000" pitchFamily="2" charset="0"/>
            </a:endParaRPr>
          </a:p>
        </p:txBody>
      </p:sp>
      <p:sp>
        <p:nvSpPr>
          <p:cNvPr id="3" name="Espace réservé du texte 6">
            <a:extLst>
              <a:ext uri="{FF2B5EF4-FFF2-40B4-BE49-F238E27FC236}">
                <a16:creationId xmlns:a16="http://schemas.microsoft.com/office/drawing/2014/main" id="{94233633-4F4A-FB18-6305-4176562761E2}"/>
              </a:ext>
            </a:extLst>
          </p:cNvPr>
          <p:cNvSpPr txBox="1">
            <a:spLocks/>
          </p:cNvSpPr>
          <p:nvPr/>
        </p:nvSpPr>
        <p:spPr>
          <a:xfrm>
            <a:off x="2655202" y="1694639"/>
            <a:ext cx="6616550" cy="12404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400" b="1" dirty="0">
                <a:solidFill>
                  <a:srgbClr val="0A6D36"/>
                </a:solidFill>
                <a:latin typeface="Montserrat" panose="00000500000000000000" pitchFamily="2" charset="0"/>
                <a:cs typeface="Times New Roman" pitchFamily="18" charset="0"/>
              </a:rPr>
              <a:t>Merci de votre aimable attention</a:t>
            </a:r>
          </a:p>
        </p:txBody>
      </p:sp>
      <p:pic>
        <p:nvPicPr>
          <p:cNvPr id="8" name="Image 7">
            <a:extLst>
              <a:ext uri="{FF2B5EF4-FFF2-40B4-BE49-F238E27FC236}">
                <a16:creationId xmlns:a16="http://schemas.microsoft.com/office/drawing/2014/main" id="{2AB673FB-DA07-7CF3-4B34-25C447583F41}"/>
              </a:ext>
            </a:extLst>
          </p:cNvPr>
          <p:cNvPicPr>
            <a:picLocks noChangeAspect="1"/>
          </p:cNvPicPr>
          <p:nvPr/>
        </p:nvPicPr>
        <p:blipFill>
          <a:blip r:embed="rId2"/>
          <a:stretch>
            <a:fillRect/>
          </a:stretch>
        </p:blipFill>
        <p:spPr>
          <a:xfrm>
            <a:off x="4529137" y="2935124"/>
            <a:ext cx="3133725" cy="2914650"/>
          </a:xfrm>
          <a:prstGeom prst="rect">
            <a:avLst/>
          </a:prstGeom>
        </p:spPr>
      </p:pic>
    </p:spTree>
    <p:extLst>
      <p:ext uri="{BB962C8B-B14F-4D97-AF65-F5344CB8AC3E}">
        <p14:creationId xmlns:p14="http://schemas.microsoft.com/office/powerpoint/2010/main" val="429197932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xit" presetSubtype="0" fill="hold" grpId="0" nodeType="clickEffect">
                                  <p:stCondLst>
                                    <p:cond delay="0"/>
                                  </p:stCondLst>
                                  <p:childTnLst>
                                    <p:anim calcmode="lin" valueType="num">
                                      <p:cBhvr>
                                        <p:cTn id="6" dur="15000"/>
                                        <p:tgtEl>
                                          <p:spTgt spid="3"/>
                                        </p:tgtEl>
                                        <p:attrNameLst>
                                          <p:attrName>ppt_x</p:attrName>
                                        </p:attrNameLst>
                                      </p:cBhvr>
                                      <p:tavLst>
                                        <p:tav tm="0">
                                          <p:val>
                                            <p:strVal val="ppt_x"/>
                                          </p:val>
                                        </p:tav>
                                        <p:tav tm="100000">
                                          <p:val>
                                            <p:strVal val="ppt_x"/>
                                          </p:val>
                                        </p:tav>
                                      </p:tavLst>
                                    </p:anim>
                                    <p:anim calcmode="lin" valueType="num">
                                      <p:cBhvr>
                                        <p:cTn id="7" dur="15000"/>
                                        <p:tgtEl>
                                          <p:spTgt spid="3"/>
                                        </p:tgtEl>
                                        <p:attrNameLst>
                                          <p:attrName>ppt_y</p:attrName>
                                        </p:attrNameLst>
                                      </p:cBhvr>
                                      <p:tavLst>
                                        <p:tav tm="0">
                                          <p:val>
                                            <p:strVal val="ppt_y-1"/>
                                          </p:val>
                                        </p:tav>
                                        <p:tav tm="100000">
                                          <p:val>
                                            <p:strVal val="ppt_y+1"/>
                                          </p:val>
                                        </p:tav>
                                      </p:tavLst>
                                    </p:anim>
                                    <p:set>
                                      <p:cBhvr>
                                        <p:cTn id="8" dur="1" fill="hold">
                                          <p:stCondLst>
                                            <p:cond delay="14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8FC5E3-DF0E-74B4-BA56-6E836D6450F7}"/>
              </a:ext>
            </a:extLst>
          </p:cNvPr>
          <p:cNvSpPr>
            <a:spLocks noGrp="1"/>
          </p:cNvSpPr>
          <p:nvPr>
            <p:ph type="title"/>
          </p:nvPr>
        </p:nvSpPr>
        <p:spPr>
          <a:xfrm>
            <a:off x="838199" y="1044668"/>
            <a:ext cx="10515600" cy="658722"/>
          </a:xfrm>
        </p:spPr>
        <p:txBody>
          <a:bodyPr>
            <a:normAutofit fontScale="90000"/>
          </a:bodyPr>
          <a:lstStyle/>
          <a:p>
            <a:pPr algn="ctr"/>
            <a:r>
              <a:rPr lang="fr-FR" dirty="0">
                <a:solidFill>
                  <a:schemeClr val="accent1">
                    <a:lumMod val="75000"/>
                  </a:schemeClr>
                </a:solidFill>
              </a:rPr>
              <a:t>PLAN DE PRESENTATION</a:t>
            </a:r>
            <a:endParaRPr lang="fr-BJ" dirty="0">
              <a:solidFill>
                <a:schemeClr val="accent1">
                  <a:lumMod val="75000"/>
                </a:schemeClr>
              </a:solidFill>
            </a:endParaRPr>
          </a:p>
        </p:txBody>
      </p:sp>
      <p:graphicFrame>
        <p:nvGraphicFramePr>
          <p:cNvPr id="6" name="Diagramme 5">
            <a:extLst>
              <a:ext uri="{FF2B5EF4-FFF2-40B4-BE49-F238E27FC236}">
                <a16:creationId xmlns:a16="http://schemas.microsoft.com/office/drawing/2014/main" id="{9466660F-59E0-3CF9-926A-7E0E68E476FD}"/>
              </a:ext>
            </a:extLst>
          </p:cNvPr>
          <p:cNvGraphicFramePr/>
          <p:nvPr>
            <p:extLst>
              <p:ext uri="{D42A27DB-BD31-4B8C-83A1-F6EECF244321}">
                <p14:modId xmlns:p14="http://schemas.microsoft.com/office/powerpoint/2010/main" val="2486557313"/>
              </p:ext>
            </p:extLst>
          </p:nvPr>
        </p:nvGraphicFramePr>
        <p:xfrm>
          <a:off x="304800" y="1267703"/>
          <a:ext cx="11582399" cy="4382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numéro de diapositive 6">
            <a:extLst>
              <a:ext uri="{FF2B5EF4-FFF2-40B4-BE49-F238E27FC236}">
                <a16:creationId xmlns:a16="http://schemas.microsoft.com/office/drawing/2014/main" id="{67779C3C-D395-6397-40D4-17254CC173B1}"/>
              </a:ext>
            </a:extLst>
          </p:cNvPr>
          <p:cNvSpPr>
            <a:spLocks noGrp="1"/>
          </p:cNvSpPr>
          <p:nvPr>
            <p:ph type="sldNum" sz="quarter" idx="12"/>
          </p:nvPr>
        </p:nvSpPr>
        <p:spPr>
          <a:xfrm>
            <a:off x="11738112" y="6175511"/>
            <a:ext cx="520148" cy="304802"/>
          </a:xfrm>
        </p:spPr>
        <p:txBody>
          <a:bodyPr anchor="ctr"/>
          <a:lstStyle/>
          <a:p>
            <a:pPr algn="ctr"/>
            <a:fld id="{86921914-C44A-4349-A272-888760C2CB7E}" type="slidenum">
              <a:rPr lang="fr-BJ" b="1" smtClean="0">
                <a:solidFill>
                  <a:srgbClr val="0A6D36"/>
                </a:solidFill>
                <a:latin typeface="Montserrat" panose="00000500000000000000" pitchFamily="2" charset="0"/>
              </a:rPr>
              <a:pPr algn="ctr"/>
              <a:t>2</a:t>
            </a:fld>
            <a:endParaRPr lang="fr-BJ" b="1" dirty="0">
              <a:solidFill>
                <a:srgbClr val="0A6D36"/>
              </a:solidFill>
              <a:latin typeface="Montserrat" panose="00000500000000000000" pitchFamily="2" charset="0"/>
            </a:endParaRPr>
          </a:p>
        </p:txBody>
      </p:sp>
    </p:spTree>
    <p:extLst>
      <p:ext uri="{BB962C8B-B14F-4D97-AF65-F5344CB8AC3E}">
        <p14:creationId xmlns:p14="http://schemas.microsoft.com/office/powerpoint/2010/main" val="1334155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064FA27-06A5-4A6C-8BFB-B10ED14F0BA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919B925-0431-4F27-80BF-9D28F2661A6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76CD998A-FFBD-4991-B7CF-5C039AB1C29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21BAFE3-E04A-4A0F-BC70-884E4ADB263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DB850D52-773A-4C0E-AB71-3FDCF9D6464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157F28C6-DE61-492E-8EAB-A4FBE01BAE9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D3A52162-A564-4E78-A375-E576AAA6E05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7FF68E88-5E4F-43D2-A00D-F4862CA7F789}"/>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93F6254C-32DB-41AF-AB40-DF95FA7ED14F}"/>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04B5DD59-A23F-45F0-8AAF-864806B212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83730789-7C90-75A9-E4C4-D10EB134C7E6}"/>
              </a:ext>
            </a:extLst>
          </p:cNvPr>
          <p:cNvSpPr txBox="1">
            <a:spLocks/>
          </p:cNvSpPr>
          <p:nvPr/>
        </p:nvSpPr>
        <p:spPr>
          <a:xfrm>
            <a:off x="838200" y="1815548"/>
            <a:ext cx="10515600" cy="4361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endParaRPr lang="fr-FR" altLang="fr-FR" sz="2400" b="1" dirty="0">
              <a:latin typeface="Montserrat" panose="00000500000000000000" pitchFamily="2" charset="0"/>
              <a:ea typeface="Tahoma" panose="020B060403050404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3B1A5923-3B6D-0FE8-EF74-3942C3B15D34}"/>
              </a:ext>
            </a:extLst>
          </p:cNvPr>
          <p:cNvSpPr>
            <a:spLocks noGrp="1"/>
          </p:cNvSpPr>
          <p:nvPr>
            <p:ph type="sldNum" sz="quarter" idx="12"/>
          </p:nvPr>
        </p:nvSpPr>
        <p:spPr>
          <a:xfrm>
            <a:off x="11738164" y="6150459"/>
            <a:ext cx="480340" cy="365125"/>
          </a:xfrm>
        </p:spPr>
        <p:txBody>
          <a:bodyPr/>
          <a:lstStyle/>
          <a:p>
            <a:pPr algn="ctr"/>
            <a:fld id="{86921914-C44A-4349-A272-888760C2CB7E}" type="slidenum">
              <a:rPr lang="fr-BJ" b="1" smtClean="0">
                <a:latin typeface="Montserrat" panose="00000500000000000000" pitchFamily="2" charset="0"/>
              </a:rPr>
              <a:pPr algn="ctr"/>
              <a:t>3</a:t>
            </a:fld>
            <a:endParaRPr lang="fr-BJ" b="1" dirty="0">
              <a:latin typeface="Montserrat" panose="00000500000000000000" pitchFamily="2" charset="0"/>
            </a:endParaRPr>
          </a:p>
        </p:txBody>
      </p:sp>
      <p:sp>
        <p:nvSpPr>
          <p:cNvPr id="7" name="Espace réservé du contenu 4">
            <a:extLst>
              <a:ext uri="{FF2B5EF4-FFF2-40B4-BE49-F238E27FC236}">
                <a16:creationId xmlns:a16="http://schemas.microsoft.com/office/drawing/2014/main" id="{55BF64AA-0677-51F7-17B3-91701198039A}"/>
              </a:ext>
            </a:extLst>
          </p:cNvPr>
          <p:cNvSpPr txBox="1">
            <a:spLocks/>
          </p:cNvSpPr>
          <p:nvPr/>
        </p:nvSpPr>
        <p:spPr>
          <a:xfrm>
            <a:off x="196348" y="659073"/>
            <a:ext cx="11836626" cy="54123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50000"/>
              </a:lnSpc>
              <a:spcBef>
                <a:spcPts val="700"/>
              </a:spcBef>
              <a:buSzPct val="60000"/>
              <a:buFont typeface="Arial" panose="020B0604020202020204" pitchFamily="34" charset="0"/>
              <a:buNone/>
            </a:pPr>
            <a:r>
              <a:rPr lang="fr-FR" sz="1900" b="1" dirty="0">
                <a:solidFill>
                  <a:srgbClr val="0A6D36"/>
                </a:solidFill>
                <a:latin typeface="Montserrat" panose="00000500000000000000" pitchFamily="2" charset="0"/>
                <a:ea typeface="Calibri" panose="020F0502020204030204" pitchFamily="34" charset="0"/>
                <a:cs typeface="Times New Roman" panose="02020603050405020304" pitchFamily="18" charset="0"/>
              </a:rPr>
              <a:t>Conception et contenu des réformes </a:t>
            </a:r>
          </a:p>
          <a:p>
            <a:pPr marL="342900" lvl="1" indent="-342900" algn="just">
              <a:lnSpc>
                <a:spcPct val="150000"/>
              </a:lnSpc>
              <a:spcBef>
                <a:spcPts val="700"/>
              </a:spcBef>
              <a:buClr>
                <a:srgbClr val="F9CC07"/>
              </a:buClr>
              <a:buSzPct val="100000"/>
              <a:buBlip>
                <a:blip r:embed="rId2"/>
              </a:buBlip>
            </a:pPr>
            <a:endParaRPr lang="fr-FR" sz="1900" dirty="0">
              <a:latin typeface="Montserrat" panose="00000500000000000000" pitchFamily="2" charset="0"/>
              <a:ea typeface="Calibri" panose="020F0502020204030204" pitchFamily="34" charset="0"/>
              <a:cs typeface="Times New Roman" panose="02020603050405020304" pitchFamily="18" charset="0"/>
            </a:endParaRPr>
          </a:p>
        </p:txBody>
      </p:sp>
      <p:graphicFrame>
        <p:nvGraphicFramePr>
          <p:cNvPr id="12" name="Diagramme 11">
            <a:extLst>
              <a:ext uri="{FF2B5EF4-FFF2-40B4-BE49-F238E27FC236}">
                <a16:creationId xmlns:a16="http://schemas.microsoft.com/office/drawing/2014/main" id="{6E1FFCBF-F15E-4C13-46E5-09A86CC408E0}"/>
              </a:ext>
            </a:extLst>
          </p:cNvPr>
          <p:cNvGraphicFramePr/>
          <p:nvPr>
            <p:extLst>
              <p:ext uri="{D42A27DB-BD31-4B8C-83A1-F6EECF244321}">
                <p14:modId xmlns:p14="http://schemas.microsoft.com/office/powerpoint/2010/main" val="738597702"/>
              </p:ext>
            </p:extLst>
          </p:nvPr>
        </p:nvGraphicFramePr>
        <p:xfrm>
          <a:off x="1095376" y="1732008"/>
          <a:ext cx="9756410" cy="4361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B9AE9100-38C0-4CA5-8B6D-629EE6AE242D}"/>
              </a:ext>
            </a:extLst>
          </p:cNvPr>
          <p:cNvSpPr txBox="1"/>
          <p:nvPr/>
        </p:nvSpPr>
        <p:spPr>
          <a:xfrm>
            <a:off x="2919379" y="923259"/>
            <a:ext cx="6108404" cy="473206"/>
          </a:xfrm>
          <a:prstGeom prst="rect">
            <a:avLst/>
          </a:prstGeom>
          <a:noFill/>
        </p:spPr>
        <p:txBody>
          <a:bodyPr wrap="square">
            <a:spAutoFit/>
          </a:bodyPr>
          <a:lstStyle/>
          <a:p>
            <a:pPr marL="0" lvl="1" indent="0" algn="ctr">
              <a:lnSpc>
                <a:spcPct val="150000"/>
              </a:lnSpc>
              <a:spcBef>
                <a:spcPts val="700"/>
              </a:spcBef>
              <a:buSzPct val="60000"/>
              <a:buFont typeface="Arial" panose="020B0604020202020204" pitchFamily="34" charset="0"/>
              <a:buNone/>
            </a:pPr>
            <a:r>
              <a:rPr lang="fr-FR" b="1" dirty="0">
                <a:solidFill>
                  <a:srgbClr val="0A6D36"/>
                </a:solidFill>
                <a:latin typeface="Montserrat" panose="00000500000000000000" pitchFamily="2" charset="0"/>
                <a:ea typeface="Calibri" panose="020F0502020204030204" pitchFamily="34" charset="0"/>
                <a:cs typeface="Times New Roman" panose="02020603050405020304" pitchFamily="18" charset="0"/>
              </a:rPr>
              <a:t>Généralités</a:t>
            </a:r>
            <a:r>
              <a:rPr lang="fr-FR" sz="1800" b="1" dirty="0">
                <a:solidFill>
                  <a:srgbClr val="0A6D36"/>
                </a:solidFill>
                <a:latin typeface="Montserrat" panose="00000500000000000000" pitchFamily="2"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70282853"/>
      </p:ext>
    </p:extLst>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83730789-7C90-75A9-E4C4-D10EB134C7E6}"/>
              </a:ext>
            </a:extLst>
          </p:cNvPr>
          <p:cNvSpPr txBox="1">
            <a:spLocks/>
          </p:cNvSpPr>
          <p:nvPr/>
        </p:nvSpPr>
        <p:spPr>
          <a:xfrm>
            <a:off x="838200" y="1815548"/>
            <a:ext cx="10515600" cy="4361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endParaRPr lang="fr-FR" altLang="fr-FR" sz="2400" b="1" dirty="0">
              <a:latin typeface="Montserrat" panose="00000500000000000000" pitchFamily="2" charset="0"/>
              <a:ea typeface="Tahoma" panose="020B060403050404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3B1A5923-3B6D-0FE8-EF74-3942C3B15D34}"/>
              </a:ext>
            </a:extLst>
          </p:cNvPr>
          <p:cNvSpPr>
            <a:spLocks noGrp="1"/>
          </p:cNvSpPr>
          <p:nvPr>
            <p:ph type="sldNum" sz="quarter" idx="12"/>
          </p:nvPr>
        </p:nvSpPr>
        <p:spPr>
          <a:xfrm>
            <a:off x="11738164" y="6150459"/>
            <a:ext cx="480340" cy="365125"/>
          </a:xfrm>
        </p:spPr>
        <p:txBody>
          <a:bodyPr/>
          <a:lstStyle/>
          <a:p>
            <a:pPr algn="ctr"/>
            <a:fld id="{86921914-C44A-4349-A272-888760C2CB7E}" type="slidenum">
              <a:rPr lang="fr-BJ" b="1" smtClean="0">
                <a:latin typeface="Montserrat" panose="00000500000000000000" pitchFamily="2" charset="0"/>
              </a:rPr>
              <a:pPr algn="ctr"/>
              <a:t>4</a:t>
            </a:fld>
            <a:endParaRPr lang="fr-BJ" b="1" dirty="0">
              <a:latin typeface="Montserrat" panose="00000500000000000000" pitchFamily="2" charset="0"/>
            </a:endParaRPr>
          </a:p>
        </p:txBody>
      </p:sp>
      <p:sp>
        <p:nvSpPr>
          <p:cNvPr id="7" name="Espace réservé du contenu 4">
            <a:extLst>
              <a:ext uri="{FF2B5EF4-FFF2-40B4-BE49-F238E27FC236}">
                <a16:creationId xmlns:a16="http://schemas.microsoft.com/office/drawing/2014/main" id="{55BF64AA-0677-51F7-17B3-91701198039A}"/>
              </a:ext>
            </a:extLst>
          </p:cNvPr>
          <p:cNvSpPr txBox="1">
            <a:spLocks/>
          </p:cNvSpPr>
          <p:nvPr/>
        </p:nvSpPr>
        <p:spPr>
          <a:xfrm>
            <a:off x="196348" y="1031309"/>
            <a:ext cx="11836626" cy="51456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50000"/>
              </a:lnSpc>
              <a:spcBef>
                <a:spcPts val="600"/>
              </a:spcBef>
              <a:spcAft>
                <a:spcPts val="600"/>
              </a:spcAft>
              <a:buClr>
                <a:srgbClr val="F9CC07"/>
              </a:buClr>
              <a:buSzPct val="100000"/>
              <a:buNone/>
            </a:pPr>
            <a:endParaRPr lang="fr-FR" sz="2000" dirty="0">
              <a:latin typeface="Montserrat" panose="00000500000000000000" pitchFamily="2" charset="0"/>
              <a:cs typeface="Times New Roman" panose="02020603050405020304" pitchFamily="18" charset="0"/>
            </a:endParaRPr>
          </a:p>
        </p:txBody>
      </p:sp>
      <p:graphicFrame>
        <p:nvGraphicFramePr>
          <p:cNvPr id="9" name="Diagramme 8">
            <a:extLst>
              <a:ext uri="{FF2B5EF4-FFF2-40B4-BE49-F238E27FC236}">
                <a16:creationId xmlns:a16="http://schemas.microsoft.com/office/drawing/2014/main" id="{65C3F31D-DF37-EFF9-A60C-A88543DD0787}"/>
              </a:ext>
            </a:extLst>
          </p:cNvPr>
          <p:cNvGraphicFramePr/>
          <p:nvPr>
            <p:extLst>
              <p:ext uri="{D42A27DB-BD31-4B8C-83A1-F6EECF244321}">
                <p14:modId xmlns:p14="http://schemas.microsoft.com/office/powerpoint/2010/main" val="415301316"/>
              </p:ext>
            </p:extLst>
          </p:nvPr>
        </p:nvGraphicFramePr>
        <p:xfrm>
          <a:off x="2230449" y="1022882"/>
          <a:ext cx="867769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a:extLst>
              <a:ext uri="{FF2B5EF4-FFF2-40B4-BE49-F238E27FC236}">
                <a16:creationId xmlns:a16="http://schemas.microsoft.com/office/drawing/2014/main" id="{B9AE9100-38C0-4CA5-8B6D-629EE6AE242D}"/>
              </a:ext>
            </a:extLst>
          </p:cNvPr>
          <p:cNvSpPr txBox="1"/>
          <p:nvPr/>
        </p:nvSpPr>
        <p:spPr>
          <a:xfrm>
            <a:off x="3577854" y="453749"/>
            <a:ext cx="6108404" cy="461024"/>
          </a:xfrm>
          <a:prstGeom prst="rect">
            <a:avLst/>
          </a:prstGeom>
          <a:noFill/>
        </p:spPr>
        <p:txBody>
          <a:bodyPr wrap="square">
            <a:spAutoFit/>
          </a:bodyPr>
          <a:lstStyle/>
          <a:p>
            <a:pPr marL="0" lvl="1" indent="0" algn="ctr">
              <a:lnSpc>
                <a:spcPct val="150000"/>
              </a:lnSpc>
              <a:spcBef>
                <a:spcPts val="700"/>
              </a:spcBef>
              <a:buSzPct val="60000"/>
              <a:buFont typeface="Arial" panose="020B0604020202020204" pitchFamily="34" charset="0"/>
              <a:buNone/>
            </a:pPr>
            <a:r>
              <a:rPr lang="fr-FR" sz="1800" b="1" dirty="0">
                <a:solidFill>
                  <a:srgbClr val="0A6D36"/>
                </a:solidFill>
                <a:latin typeface="Montserrat" panose="00000500000000000000" pitchFamily="2" charset="0"/>
                <a:ea typeface="Calibri" panose="020F0502020204030204" pitchFamily="34" charset="0"/>
                <a:cs typeface="Times New Roman" panose="02020603050405020304" pitchFamily="18" charset="0"/>
              </a:rPr>
              <a:t>Cadre juridique </a:t>
            </a:r>
          </a:p>
        </p:txBody>
      </p:sp>
      <p:sp>
        <p:nvSpPr>
          <p:cNvPr id="10" name="ZoneTexte 9">
            <a:extLst>
              <a:ext uri="{FF2B5EF4-FFF2-40B4-BE49-F238E27FC236}">
                <a16:creationId xmlns:a16="http://schemas.microsoft.com/office/drawing/2014/main" id="{6955DFD3-39A7-4057-9914-E826BB3632AF}"/>
              </a:ext>
            </a:extLst>
          </p:cNvPr>
          <p:cNvSpPr txBox="1"/>
          <p:nvPr/>
        </p:nvSpPr>
        <p:spPr>
          <a:xfrm>
            <a:off x="3665778" y="146041"/>
            <a:ext cx="6108404" cy="461024"/>
          </a:xfrm>
          <a:prstGeom prst="rect">
            <a:avLst/>
          </a:prstGeom>
          <a:noFill/>
        </p:spPr>
        <p:txBody>
          <a:bodyPr wrap="square">
            <a:spAutoFit/>
          </a:bodyPr>
          <a:lstStyle/>
          <a:p>
            <a:pPr marL="0" lvl="1" indent="0" algn="ctr">
              <a:lnSpc>
                <a:spcPct val="150000"/>
              </a:lnSpc>
              <a:spcBef>
                <a:spcPts val="700"/>
              </a:spcBef>
              <a:buSzPct val="60000"/>
              <a:buFont typeface="Arial" panose="020B0604020202020204" pitchFamily="34" charset="0"/>
              <a:buNone/>
            </a:pPr>
            <a:r>
              <a:rPr lang="fr-FR" sz="1800" b="1" dirty="0">
                <a:solidFill>
                  <a:srgbClr val="0A6D36"/>
                </a:solidFill>
                <a:latin typeface="Montserrat" panose="00000500000000000000" pitchFamily="2" charset="0"/>
                <a:ea typeface="Calibri" panose="020F0502020204030204" pitchFamily="34" charset="0"/>
                <a:cs typeface="Times New Roman" panose="02020603050405020304" pitchFamily="18" charset="0"/>
              </a:rPr>
              <a:t>Conception et contenu des réformes </a:t>
            </a:r>
          </a:p>
        </p:txBody>
      </p:sp>
    </p:spTree>
    <p:extLst>
      <p:ext uri="{BB962C8B-B14F-4D97-AF65-F5344CB8AC3E}">
        <p14:creationId xmlns:p14="http://schemas.microsoft.com/office/powerpoint/2010/main" val="34373212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83730789-7C90-75A9-E4C4-D10EB134C7E6}"/>
              </a:ext>
            </a:extLst>
          </p:cNvPr>
          <p:cNvSpPr txBox="1">
            <a:spLocks/>
          </p:cNvSpPr>
          <p:nvPr/>
        </p:nvSpPr>
        <p:spPr>
          <a:xfrm>
            <a:off x="838200" y="1815548"/>
            <a:ext cx="10515600" cy="4361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endParaRPr lang="fr-FR" altLang="fr-FR" sz="2400" b="1" dirty="0">
              <a:latin typeface="Montserrat" panose="00000500000000000000" pitchFamily="2" charset="0"/>
              <a:ea typeface="Tahoma" panose="020B060403050404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3B1A5923-3B6D-0FE8-EF74-3942C3B15D34}"/>
              </a:ext>
            </a:extLst>
          </p:cNvPr>
          <p:cNvSpPr>
            <a:spLocks noGrp="1"/>
          </p:cNvSpPr>
          <p:nvPr>
            <p:ph type="sldNum" sz="quarter" idx="12"/>
          </p:nvPr>
        </p:nvSpPr>
        <p:spPr>
          <a:xfrm>
            <a:off x="11738164" y="6150459"/>
            <a:ext cx="480340" cy="365125"/>
          </a:xfrm>
        </p:spPr>
        <p:txBody>
          <a:bodyPr/>
          <a:lstStyle/>
          <a:p>
            <a:pPr algn="ctr"/>
            <a:fld id="{86921914-C44A-4349-A272-888760C2CB7E}" type="slidenum">
              <a:rPr lang="fr-BJ" b="1" smtClean="0">
                <a:latin typeface="Montserrat" panose="00000500000000000000" pitchFamily="2" charset="0"/>
              </a:rPr>
              <a:pPr algn="ctr"/>
              <a:t>5</a:t>
            </a:fld>
            <a:endParaRPr lang="fr-BJ" b="1" dirty="0">
              <a:latin typeface="Montserrat" panose="00000500000000000000" pitchFamily="2" charset="0"/>
            </a:endParaRPr>
          </a:p>
        </p:txBody>
      </p:sp>
      <p:sp>
        <p:nvSpPr>
          <p:cNvPr id="7" name="Espace réservé du contenu 4">
            <a:extLst>
              <a:ext uri="{FF2B5EF4-FFF2-40B4-BE49-F238E27FC236}">
                <a16:creationId xmlns:a16="http://schemas.microsoft.com/office/drawing/2014/main" id="{55BF64AA-0677-51F7-17B3-91701198039A}"/>
              </a:ext>
            </a:extLst>
          </p:cNvPr>
          <p:cNvSpPr txBox="1">
            <a:spLocks/>
          </p:cNvSpPr>
          <p:nvPr/>
        </p:nvSpPr>
        <p:spPr>
          <a:xfrm>
            <a:off x="196348" y="1031309"/>
            <a:ext cx="11836626" cy="51456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50000"/>
              </a:lnSpc>
              <a:spcBef>
                <a:spcPts val="600"/>
              </a:spcBef>
              <a:spcAft>
                <a:spcPts val="600"/>
              </a:spcAft>
              <a:buClr>
                <a:srgbClr val="F9CC07"/>
              </a:buClr>
              <a:buSzPct val="100000"/>
              <a:buNone/>
            </a:pPr>
            <a:endParaRPr lang="fr-FR" sz="2000" dirty="0">
              <a:latin typeface="Montserrat" panose="00000500000000000000" pitchFamily="2" charset="0"/>
              <a:cs typeface="Times New Roman" panose="02020603050405020304" pitchFamily="18" charset="0"/>
            </a:endParaRPr>
          </a:p>
        </p:txBody>
      </p:sp>
      <p:graphicFrame>
        <p:nvGraphicFramePr>
          <p:cNvPr id="4" name="Espace réservé du contenu 4">
            <a:extLst>
              <a:ext uri="{FF2B5EF4-FFF2-40B4-BE49-F238E27FC236}">
                <a16:creationId xmlns:a16="http://schemas.microsoft.com/office/drawing/2014/main" id="{C6338453-37BD-36E8-EB43-22BE0049B59D}"/>
              </a:ext>
            </a:extLst>
          </p:cNvPr>
          <p:cNvGraphicFramePr>
            <a:graphicFrameLocks/>
          </p:cNvGraphicFramePr>
          <p:nvPr>
            <p:extLst>
              <p:ext uri="{D42A27DB-BD31-4B8C-83A1-F6EECF244321}">
                <p14:modId xmlns:p14="http://schemas.microsoft.com/office/powerpoint/2010/main" val="3374854250"/>
              </p:ext>
            </p:extLst>
          </p:nvPr>
        </p:nvGraphicFramePr>
        <p:xfrm>
          <a:off x="678802" y="1461437"/>
          <a:ext cx="10834396" cy="2189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Espace réservé du contenu 4">
            <a:extLst>
              <a:ext uri="{FF2B5EF4-FFF2-40B4-BE49-F238E27FC236}">
                <a16:creationId xmlns:a16="http://schemas.microsoft.com/office/drawing/2014/main" id="{C6B83A38-BBF6-C407-3226-041257AD0D75}"/>
              </a:ext>
            </a:extLst>
          </p:cNvPr>
          <p:cNvGraphicFramePr>
            <a:graphicFrameLocks/>
          </p:cNvGraphicFramePr>
          <p:nvPr>
            <p:extLst>
              <p:ext uri="{D42A27DB-BD31-4B8C-83A1-F6EECF244321}">
                <p14:modId xmlns:p14="http://schemas.microsoft.com/office/powerpoint/2010/main" val="1943145731"/>
              </p:ext>
            </p:extLst>
          </p:nvPr>
        </p:nvGraphicFramePr>
        <p:xfrm>
          <a:off x="519404" y="3981951"/>
          <a:ext cx="10993794" cy="20838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ZoneTexte 7">
            <a:extLst>
              <a:ext uri="{FF2B5EF4-FFF2-40B4-BE49-F238E27FC236}">
                <a16:creationId xmlns:a16="http://schemas.microsoft.com/office/drawing/2014/main" id="{6955DFD3-39A7-4057-9914-E826BB3632AF}"/>
              </a:ext>
            </a:extLst>
          </p:cNvPr>
          <p:cNvSpPr txBox="1"/>
          <p:nvPr/>
        </p:nvSpPr>
        <p:spPr>
          <a:xfrm>
            <a:off x="3692155" y="677282"/>
            <a:ext cx="6108404" cy="461024"/>
          </a:xfrm>
          <a:prstGeom prst="rect">
            <a:avLst/>
          </a:prstGeom>
          <a:noFill/>
        </p:spPr>
        <p:txBody>
          <a:bodyPr wrap="square">
            <a:spAutoFit/>
          </a:bodyPr>
          <a:lstStyle/>
          <a:p>
            <a:pPr marL="0" lvl="1" indent="0" algn="ctr">
              <a:lnSpc>
                <a:spcPct val="150000"/>
              </a:lnSpc>
              <a:spcBef>
                <a:spcPts val="700"/>
              </a:spcBef>
              <a:buSzPct val="60000"/>
              <a:buFont typeface="Arial" panose="020B0604020202020204" pitchFamily="34" charset="0"/>
              <a:buNone/>
            </a:pPr>
            <a:r>
              <a:rPr lang="fr-FR" sz="1800" b="1" dirty="0">
                <a:solidFill>
                  <a:srgbClr val="0A6D36"/>
                </a:solidFill>
                <a:latin typeface="Montserrat" panose="00000500000000000000" pitchFamily="2" charset="0"/>
                <a:ea typeface="Calibri" panose="020F0502020204030204" pitchFamily="34" charset="0"/>
                <a:cs typeface="Times New Roman" panose="02020603050405020304" pitchFamily="18" charset="0"/>
              </a:rPr>
              <a:t>Conception et contenu des réformes </a:t>
            </a:r>
          </a:p>
        </p:txBody>
      </p:sp>
      <p:sp>
        <p:nvSpPr>
          <p:cNvPr id="9" name="ZoneTexte 8">
            <a:extLst>
              <a:ext uri="{FF2B5EF4-FFF2-40B4-BE49-F238E27FC236}">
                <a16:creationId xmlns:a16="http://schemas.microsoft.com/office/drawing/2014/main" id="{B9AE9100-38C0-4CA5-8B6D-629EE6AE242D}"/>
              </a:ext>
            </a:extLst>
          </p:cNvPr>
          <p:cNvSpPr txBox="1"/>
          <p:nvPr/>
        </p:nvSpPr>
        <p:spPr>
          <a:xfrm>
            <a:off x="3506625" y="987131"/>
            <a:ext cx="6108404" cy="461024"/>
          </a:xfrm>
          <a:prstGeom prst="rect">
            <a:avLst/>
          </a:prstGeom>
          <a:noFill/>
        </p:spPr>
        <p:txBody>
          <a:bodyPr wrap="square">
            <a:spAutoFit/>
          </a:bodyPr>
          <a:lstStyle/>
          <a:p>
            <a:pPr marL="0" lvl="1" indent="0" algn="ctr">
              <a:lnSpc>
                <a:spcPct val="150000"/>
              </a:lnSpc>
              <a:spcBef>
                <a:spcPts val="700"/>
              </a:spcBef>
              <a:buSzPct val="60000"/>
              <a:buFont typeface="Arial" panose="020B0604020202020204" pitchFamily="34" charset="0"/>
              <a:buNone/>
            </a:pPr>
            <a:r>
              <a:rPr lang="fr-FR" sz="1800" b="1" dirty="0">
                <a:solidFill>
                  <a:srgbClr val="0A6D36"/>
                </a:solidFill>
                <a:latin typeface="Montserrat" panose="00000500000000000000" pitchFamily="2" charset="0"/>
                <a:ea typeface="Calibri" panose="020F0502020204030204" pitchFamily="34" charset="0"/>
                <a:cs typeface="Times New Roman" panose="02020603050405020304" pitchFamily="18" charset="0"/>
              </a:rPr>
              <a:t>Cadre juridique </a:t>
            </a:r>
          </a:p>
        </p:txBody>
      </p:sp>
    </p:spTree>
    <p:extLst>
      <p:ext uri="{BB962C8B-B14F-4D97-AF65-F5344CB8AC3E}">
        <p14:creationId xmlns:p14="http://schemas.microsoft.com/office/powerpoint/2010/main" val="26975221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83730789-7C90-75A9-E4C4-D10EB134C7E6}"/>
              </a:ext>
            </a:extLst>
          </p:cNvPr>
          <p:cNvSpPr txBox="1">
            <a:spLocks/>
          </p:cNvSpPr>
          <p:nvPr/>
        </p:nvSpPr>
        <p:spPr>
          <a:xfrm>
            <a:off x="838200" y="1815548"/>
            <a:ext cx="10515600" cy="4361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endParaRPr lang="fr-FR" altLang="fr-FR" sz="2400" b="1" dirty="0">
              <a:latin typeface="Montserrat" panose="00000500000000000000" pitchFamily="2" charset="0"/>
              <a:ea typeface="Tahoma" panose="020B060403050404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3B1A5923-3B6D-0FE8-EF74-3942C3B15D34}"/>
              </a:ext>
            </a:extLst>
          </p:cNvPr>
          <p:cNvSpPr>
            <a:spLocks noGrp="1"/>
          </p:cNvSpPr>
          <p:nvPr>
            <p:ph type="sldNum" sz="quarter" idx="12"/>
          </p:nvPr>
        </p:nvSpPr>
        <p:spPr>
          <a:xfrm>
            <a:off x="11738164" y="6150459"/>
            <a:ext cx="480340" cy="365125"/>
          </a:xfrm>
        </p:spPr>
        <p:txBody>
          <a:bodyPr/>
          <a:lstStyle/>
          <a:p>
            <a:pPr algn="ctr"/>
            <a:fld id="{86921914-C44A-4349-A272-888760C2CB7E}" type="slidenum">
              <a:rPr lang="fr-BJ" b="1" smtClean="0">
                <a:latin typeface="Montserrat" panose="00000500000000000000" pitchFamily="2" charset="0"/>
              </a:rPr>
              <a:pPr algn="ctr"/>
              <a:t>6</a:t>
            </a:fld>
            <a:endParaRPr lang="fr-BJ" b="1" dirty="0">
              <a:latin typeface="Montserrat" panose="00000500000000000000" pitchFamily="2" charset="0"/>
            </a:endParaRPr>
          </a:p>
        </p:txBody>
      </p:sp>
      <p:sp>
        <p:nvSpPr>
          <p:cNvPr id="7" name="Espace réservé du contenu 4">
            <a:extLst>
              <a:ext uri="{FF2B5EF4-FFF2-40B4-BE49-F238E27FC236}">
                <a16:creationId xmlns:a16="http://schemas.microsoft.com/office/drawing/2014/main" id="{55BF64AA-0677-51F7-17B3-91701198039A}"/>
              </a:ext>
            </a:extLst>
          </p:cNvPr>
          <p:cNvSpPr txBox="1">
            <a:spLocks/>
          </p:cNvSpPr>
          <p:nvPr/>
        </p:nvSpPr>
        <p:spPr>
          <a:xfrm>
            <a:off x="196348" y="1031309"/>
            <a:ext cx="11836626" cy="51456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50000"/>
              </a:lnSpc>
              <a:spcBef>
                <a:spcPts val="600"/>
              </a:spcBef>
              <a:spcAft>
                <a:spcPts val="600"/>
              </a:spcAft>
              <a:buClr>
                <a:srgbClr val="F9CC07"/>
              </a:buClr>
              <a:buSzPct val="100000"/>
              <a:buNone/>
            </a:pPr>
            <a:endParaRPr lang="fr-FR" sz="2000" dirty="0">
              <a:latin typeface="Montserrat" panose="00000500000000000000" pitchFamily="2" charset="0"/>
              <a:cs typeface="Times New Roman" panose="02020603050405020304" pitchFamily="18" charset="0"/>
            </a:endParaRPr>
          </a:p>
        </p:txBody>
      </p:sp>
      <p:graphicFrame>
        <p:nvGraphicFramePr>
          <p:cNvPr id="6" name="Diagramme 5">
            <a:extLst>
              <a:ext uri="{FF2B5EF4-FFF2-40B4-BE49-F238E27FC236}">
                <a16:creationId xmlns:a16="http://schemas.microsoft.com/office/drawing/2014/main" id="{A0DE324A-C999-4503-A8D1-B10AB744A84E}"/>
              </a:ext>
            </a:extLst>
          </p:cNvPr>
          <p:cNvGraphicFramePr/>
          <p:nvPr>
            <p:extLst>
              <p:ext uri="{D42A27DB-BD31-4B8C-83A1-F6EECF244321}">
                <p14:modId xmlns:p14="http://schemas.microsoft.com/office/powerpoint/2010/main" val="1687606573"/>
              </p:ext>
            </p:extLst>
          </p:nvPr>
        </p:nvGraphicFramePr>
        <p:xfrm>
          <a:off x="196348" y="1200620"/>
          <a:ext cx="10515600" cy="5145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a:extLst>
              <a:ext uri="{FF2B5EF4-FFF2-40B4-BE49-F238E27FC236}">
                <a16:creationId xmlns:a16="http://schemas.microsoft.com/office/drawing/2014/main" id="{770D3223-E00C-4B70-943C-F61AB08EB037}"/>
              </a:ext>
            </a:extLst>
          </p:cNvPr>
          <p:cNvSpPr txBox="1"/>
          <p:nvPr/>
        </p:nvSpPr>
        <p:spPr>
          <a:xfrm>
            <a:off x="3330649" y="400974"/>
            <a:ext cx="6108404" cy="461024"/>
          </a:xfrm>
          <a:prstGeom prst="rect">
            <a:avLst/>
          </a:prstGeom>
          <a:noFill/>
        </p:spPr>
        <p:txBody>
          <a:bodyPr wrap="square">
            <a:spAutoFit/>
          </a:bodyPr>
          <a:lstStyle/>
          <a:p>
            <a:pPr marL="0" lvl="1" indent="0" algn="ctr">
              <a:lnSpc>
                <a:spcPct val="150000"/>
              </a:lnSpc>
              <a:spcBef>
                <a:spcPts val="700"/>
              </a:spcBef>
              <a:buSzPct val="60000"/>
              <a:buFont typeface="Arial" panose="020B0604020202020204" pitchFamily="34" charset="0"/>
              <a:buNone/>
            </a:pPr>
            <a:r>
              <a:rPr lang="fr-FR" sz="1800" b="1" dirty="0">
                <a:solidFill>
                  <a:srgbClr val="0A6D36"/>
                </a:solidFill>
                <a:latin typeface="Montserrat" panose="00000500000000000000" pitchFamily="2" charset="0"/>
                <a:ea typeface="Calibri" panose="020F0502020204030204" pitchFamily="34" charset="0"/>
                <a:cs typeface="Times New Roman" panose="02020603050405020304" pitchFamily="18" charset="0"/>
              </a:rPr>
              <a:t>Cadre institutionnel </a:t>
            </a:r>
          </a:p>
        </p:txBody>
      </p:sp>
    </p:spTree>
    <p:extLst>
      <p:ext uri="{BB962C8B-B14F-4D97-AF65-F5344CB8AC3E}">
        <p14:creationId xmlns:p14="http://schemas.microsoft.com/office/powerpoint/2010/main" val="18576600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83730789-7C90-75A9-E4C4-D10EB134C7E6}"/>
              </a:ext>
            </a:extLst>
          </p:cNvPr>
          <p:cNvSpPr txBox="1">
            <a:spLocks/>
          </p:cNvSpPr>
          <p:nvPr/>
        </p:nvSpPr>
        <p:spPr>
          <a:xfrm>
            <a:off x="838200" y="1815548"/>
            <a:ext cx="10515600" cy="4361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endParaRPr lang="fr-FR" altLang="fr-FR" sz="2400" b="1" dirty="0">
              <a:latin typeface="Montserrat" panose="00000500000000000000" pitchFamily="2" charset="0"/>
              <a:ea typeface="Tahoma" panose="020B060403050404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3B1A5923-3B6D-0FE8-EF74-3942C3B15D34}"/>
              </a:ext>
            </a:extLst>
          </p:cNvPr>
          <p:cNvSpPr>
            <a:spLocks noGrp="1"/>
          </p:cNvSpPr>
          <p:nvPr>
            <p:ph type="sldNum" sz="quarter" idx="12"/>
          </p:nvPr>
        </p:nvSpPr>
        <p:spPr>
          <a:xfrm>
            <a:off x="11738164" y="6150459"/>
            <a:ext cx="480340" cy="365125"/>
          </a:xfrm>
        </p:spPr>
        <p:txBody>
          <a:bodyPr/>
          <a:lstStyle/>
          <a:p>
            <a:pPr algn="ctr"/>
            <a:fld id="{86921914-C44A-4349-A272-888760C2CB7E}" type="slidenum">
              <a:rPr lang="fr-BJ" b="1" smtClean="0">
                <a:latin typeface="Montserrat" panose="00000500000000000000" pitchFamily="2" charset="0"/>
              </a:rPr>
              <a:pPr algn="ctr"/>
              <a:t>7</a:t>
            </a:fld>
            <a:endParaRPr lang="fr-BJ" b="1" dirty="0">
              <a:latin typeface="Montserrat" panose="00000500000000000000" pitchFamily="2" charset="0"/>
            </a:endParaRPr>
          </a:p>
        </p:txBody>
      </p:sp>
      <p:sp>
        <p:nvSpPr>
          <p:cNvPr id="7" name="Espace réservé du contenu 4">
            <a:extLst>
              <a:ext uri="{FF2B5EF4-FFF2-40B4-BE49-F238E27FC236}">
                <a16:creationId xmlns:a16="http://schemas.microsoft.com/office/drawing/2014/main" id="{55BF64AA-0677-51F7-17B3-91701198039A}"/>
              </a:ext>
            </a:extLst>
          </p:cNvPr>
          <p:cNvSpPr txBox="1">
            <a:spLocks/>
          </p:cNvSpPr>
          <p:nvPr/>
        </p:nvSpPr>
        <p:spPr>
          <a:xfrm>
            <a:off x="196348" y="1031309"/>
            <a:ext cx="11836626" cy="53297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50000"/>
              </a:lnSpc>
              <a:buNone/>
            </a:pPr>
            <a:endParaRPr lang="fr-FR" sz="1800" dirty="0">
              <a:latin typeface="Montserrat" panose="00000500000000000000" pitchFamily="2" charset="0"/>
              <a:cs typeface="Times New Roman" panose="02020603050405020304" pitchFamily="18" charset="0"/>
            </a:endParaRPr>
          </a:p>
          <a:p>
            <a:pPr marL="342900" lvl="1" indent="-342900" algn="just">
              <a:lnSpc>
                <a:spcPct val="150000"/>
              </a:lnSpc>
              <a:spcBef>
                <a:spcPts val="600"/>
              </a:spcBef>
              <a:spcAft>
                <a:spcPts val="600"/>
              </a:spcAft>
              <a:buClr>
                <a:srgbClr val="F9CC07"/>
              </a:buClr>
              <a:buSzPct val="100000"/>
              <a:buFont typeface="Wingdings" panose="05000000000000000000" pitchFamily="2" charset="2"/>
              <a:buChar char="Ø"/>
            </a:pPr>
            <a:endParaRPr lang="fr-FR" sz="1800" dirty="0">
              <a:latin typeface="Montserrat" panose="00000500000000000000" pitchFamily="2" charset="0"/>
              <a:cs typeface="Times New Roman" panose="02020603050405020304" pitchFamily="18" charset="0"/>
            </a:endParaRPr>
          </a:p>
        </p:txBody>
      </p:sp>
      <p:graphicFrame>
        <p:nvGraphicFramePr>
          <p:cNvPr id="4" name="Diagramme 3">
            <a:extLst>
              <a:ext uri="{FF2B5EF4-FFF2-40B4-BE49-F238E27FC236}">
                <a16:creationId xmlns:a16="http://schemas.microsoft.com/office/drawing/2014/main" id="{6B643CAB-1D00-B184-CD23-7F49D2C405E6}"/>
              </a:ext>
            </a:extLst>
          </p:cNvPr>
          <p:cNvGraphicFramePr/>
          <p:nvPr>
            <p:extLst>
              <p:ext uri="{D42A27DB-BD31-4B8C-83A1-F6EECF244321}">
                <p14:modId xmlns:p14="http://schemas.microsoft.com/office/powerpoint/2010/main" val="3178018194"/>
              </p:ext>
            </p:extLst>
          </p:nvPr>
        </p:nvGraphicFramePr>
        <p:xfrm>
          <a:off x="1187624" y="1031308"/>
          <a:ext cx="7824192" cy="37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0">
            <a:extLst>
              <a:ext uri="{FF2B5EF4-FFF2-40B4-BE49-F238E27FC236}">
                <a16:creationId xmlns:a16="http://schemas.microsoft.com/office/drawing/2014/main" id="{62378BB1-58CB-DC8F-B699-A73097281D14}"/>
              </a:ext>
            </a:extLst>
          </p:cNvPr>
          <p:cNvSpPr txBox="1"/>
          <p:nvPr/>
        </p:nvSpPr>
        <p:spPr>
          <a:xfrm>
            <a:off x="5879904" y="1661007"/>
            <a:ext cx="3224677" cy="738664"/>
          </a:xfrm>
          <a:prstGeom prst="rect">
            <a:avLst/>
          </a:prstGeom>
          <a:solidFill>
            <a:schemeClr val="accent3">
              <a:lumMod val="20000"/>
              <a:lumOff val="80000"/>
            </a:schemeClr>
          </a:solidFill>
          <a:ln>
            <a:noFill/>
          </a:ln>
        </p:spPr>
        <p:txBody>
          <a:bodyPr wrap="square" rtlCol="0">
            <a:spAutoFit/>
          </a:bodyPr>
          <a:lstStyle/>
          <a:p>
            <a:pPr marL="285750" indent="-285750">
              <a:spcAft>
                <a:spcPts val="300"/>
              </a:spcAft>
              <a:buFont typeface="Wingdings" panose="05000000000000000000" pitchFamily="2" charset="2"/>
              <a:buChar char="q"/>
            </a:pPr>
            <a:r>
              <a:rPr lang="fr-FR" sz="1400" dirty="0">
                <a:solidFill>
                  <a:schemeClr val="tx2"/>
                </a:solidFill>
                <a:ea typeface="Calibri" panose="020F0502020204030204" pitchFamily="34" charset="0"/>
              </a:rPr>
              <a:t>Comité BSG sous la supervision du Directeur Général du Budget avec équipe projet</a:t>
            </a:r>
          </a:p>
        </p:txBody>
      </p:sp>
      <p:sp>
        <p:nvSpPr>
          <p:cNvPr id="6" name="TextBox 9">
            <a:extLst>
              <a:ext uri="{FF2B5EF4-FFF2-40B4-BE49-F238E27FC236}">
                <a16:creationId xmlns:a16="http://schemas.microsoft.com/office/drawing/2014/main" id="{7E956866-6175-0638-75EF-51C722FEC6E0}"/>
              </a:ext>
            </a:extLst>
          </p:cNvPr>
          <p:cNvSpPr txBox="1"/>
          <p:nvPr/>
        </p:nvSpPr>
        <p:spPr>
          <a:xfrm>
            <a:off x="6096000" y="3086401"/>
            <a:ext cx="3203848" cy="1600438"/>
          </a:xfrm>
          <a:prstGeom prst="rect">
            <a:avLst/>
          </a:prstGeom>
          <a:solidFill>
            <a:schemeClr val="accent5">
              <a:lumMod val="60000"/>
              <a:lumOff val="40000"/>
            </a:schemeClr>
          </a:solidFill>
          <a:ln>
            <a:solidFill>
              <a:schemeClr val="accent6">
                <a:lumMod val="60000"/>
                <a:lumOff val="40000"/>
              </a:schemeClr>
            </a:solidFill>
          </a:ln>
        </p:spPr>
        <p:txBody>
          <a:bodyPr wrap="square" rtlCol="0">
            <a:spAutoFit/>
          </a:bodyPr>
          <a:lstStyle/>
          <a:p>
            <a:pPr marL="269875" indent="-269875">
              <a:buFont typeface="Wingdings" panose="05000000000000000000" pitchFamily="2" charset="2"/>
              <a:buChar char="q"/>
            </a:pPr>
            <a:r>
              <a:rPr lang="fr-FR" sz="1400" dirty="0">
                <a:solidFill>
                  <a:schemeClr val="accent2"/>
                </a:solidFill>
                <a:ea typeface="Times New Roman" panose="02020603050405020304" pitchFamily="18" charset="0"/>
                <a:cs typeface="Arial" panose="020B0604020202020204" pitchFamily="34" charset="0"/>
              </a:rPr>
              <a:t>7 secteurs pilotes : Agriculture, Elevage et Pêche, Affaires Sociales et Microfinance, Energie, Enseignement maternel et primaire, Santé, Développement et Economie et Finances</a:t>
            </a:r>
          </a:p>
          <a:p>
            <a:pPr marL="269875" indent="-269875">
              <a:buFont typeface="Wingdings" panose="05000000000000000000" pitchFamily="2" charset="2"/>
              <a:buChar char="q"/>
            </a:pPr>
            <a:r>
              <a:rPr lang="fr-FR" sz="1400" dirty="0">
                <a:solidFill>
                  <a:schemeClr val="accent2"/>
                </a:solidFill>
              </a:rPr>
              <a:t>Ils ont été accompagnés et formés</a:t>
            </a:r>
          </a:p>
        </p:txBody>
      </p:sp>
      <p:sp>
        <p:nvSpPr>
          <p:cNvPr id="8" name="TextBox 7">
            <a:extLst>
              <a:ext uri="{FF2B5EF4-FFF2-40B4-BE49-F238E27FC236}">
                <a16:creationId xmlns:a16="http://schemas.microsoft.com/office/drawing/2014/main" id="{D8608D86-1E69-F580-2DF5-1BFB0A0FD502}"/>
              </a:ext>
            </a:extLst>
          </p:cNvPr>
          <p:cNvSpPr txBox="1"/>
          <p:nvPr/>
        </p:nvSpPr>
        <p:spPr>
          <a:xfrm>
            <a:off x="1080610" y="4632074"/>
            <a:ext cx="3886200" cy="738664"/>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marL="268281" indent="-268281">
              <a:buFont typeface="Wingdings" panose="05000000000000000000" pitchFamily="2" charset="2"/>
              <a:buChar char="q"/>
            </a:pPr>
            <a:r>
              <a:rPr lang="fr-FR" sz="1400" dirty="0">
                <a:ea typeface="Calibri" panose="020F0502020204030204" pitchFamily="34" charset="0"/>
              </a:rPr>
              <a:t>Accompagnement technique financé par l’Union Européenne</a:t>
            </a:r>
          </a:p>
          <a:p>
            <a:pPr marL="268281" indent="-268281">
              <a:buFont typeface="Wingdings" panose="05000000000000000000" pitchFamily="2" charset="2"/>
              <a:buChar char="q"/>
            </a:pPr>
            <a:r>
              <a:rPr lang="fr-FR" sz="1400" dirty="0"/>
              <a:t>Soutien GIZ </a:t>
            </a:r>
            <a:endParaRPr lang="de-DE" sz="1400" dirty="0"/>
          </a:p>
        </p:txBody>
      </p:sp>
      <p:sp>
        <p:nvSpPr>
          <p:cNvPr id="9" name="Flèche : droite 8">
            <a:extLst>
              <a:ext uri="{FF2B5EF4-FFF2-40B4-BE49-F238E27FC236}">
                <a16:creationId xmlns:a16="http://schemas.microsoft.com/office/drawing/2014/main" id="{9B9815FA-0D40-5664-584E-577A40F8138F}"/>
              </a:ext>
            </a:extLst>
          </p:cNvPr>
          <p:cNvSpPr/>
          <p:nvPr/>
        </p:nvSpPr>
        <p:spPr>
          <a:xfrm>
            <a:off x="0" y="5445224"/>
            <a:ext cx="1542836" cy="602311"/>
          </a:xfrm>
          <a:prstGeom prst="righ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i="1" dirty="0">
                <a:solidFill>
                  <a:schemeClr val="accent2"/>
                </a:solidFill>
                <a:latin typeface="Arial" panose="020B0604020202020204" pitchFamily="34" charset="0"/>
                <a:ea typeface="Calibri" panose="020F0502020204030204" pitchFamily="34" charset="0"/>
              </a:rPr>
              <a:t>Initiatives BSG</a:t>
            </a:r>
            <a:endParaRPr lang="fr-FR" sz="1000" b="1" i="1" dirty="0">
              <a:solidFill>
                <a:schemeClr val="accent2"/>
              </a:solidFill>
            </a:endParaRPr>
          </a:p>
        </p:txBody>
      </p:sp>
      <p:sp>
        <p:nvSpPr>
          <p:cNvPr id="10" name="Flèche : droite 9">
            <a:extLst>
              <a:ext uri="{FF2B5EF4-FFF2-40B4-BE49-F238E27FC236}">
                <a16:creationId xmlns:a16="http://schemas.microsoft.com/office/drawing/2014/main" id="{A11DE29D-89C6-23FB-FC79-3A4B54DED09C}"/>
              </a:ext>
            </a:extLst>
          </p:cNvPr>
          <p:cNvSpPr/>
          <p:nvPr/>
        </p:nvSpPr>
        <p:spPr>
          <a:xfrm>
            <a:off x="1525712" y="5437137"/>
            <a:ext cx="3960440" cy="602311"/>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200" b="1" i="1" dirty="0"/>
              <a:t>Expérimentation de la BSG</a:t>
            </a:r>
            <a:endParaRPr lang="fr-FR" sz="1200" b="1" dirty="0"/>
          </a:p>
        </p:txBody>
      </p:sp>
      <p:sp>
        <p:nvSpPr>
          <p:cNvPr id="11" name="Flèche : droite 10">
            <a:extLst>
              <a:ext uri="{FF2B5EF4-FFF2-40B4-BE49-F238E27FC236}">
                <a16:creationId xmlns:a16="http://schemas.microsoft.com/office/drawing/2014/main" id="{C01DAC39-1787-BE5B-EA1B-A25A2218B675}"/>
              </a:ext>
            </a:extLst>
          </p:cNvPr>
          <p:cNvSpPr/>
          <p:nvPr/>
        </p:nvSpPr>
        <p:spPr>
          <a:xfrm>
            <a:off x="5486152" y="5437137"/>
            <a:ext cx="1728192" cy="60231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100" b="1" i="1" dirty="0"/>
              <a:t>Préparation de la généralisation </a:t>
            </a:r>
            <a:endParaRPr lang="fr-FR" sz="1100" b="1" dirty="0"/>
          </a:p>
        </p:txBody>
      </p:sp>
      <p:sp>
        <p:nvSpPr>
          <p:cNvPr id="12" name="Flèche : droite 11">
            <a:extLst>
              <a:ext uri="{FF2B5EF4-FFF2-40B4-BE49-F238E27FC236}">
                <a16:creationId xmlns:a16="http://schemas.microsoft.com/office/drawing/2014/main" id="{2ABA107E-4602-CF59-4640-36512DCC1FAC}"/>
              </a:ext>
            </a:extLst>
          </p:cNvPr>
          <p:cNvSpPr/>
          <p:nvPr/>
        </p:nvSpPr>
        <p:spPr>
          <a:xfrm>
            <a:off x="7236296" y="5426850"/>
            <a:ext cx="1765930" cy="60231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200" b="1" i="1" dirty="0"/>
              <a:t>Généralisation </a:t>
            </a:r>
            <a:endParaRPr lang="fr-FR" sz="1200" b="1" dirty="0"/>
          </a:p>
        </p:txBody>
      </p:sp>
      <p:sp>
        <p:nvSpPr>
          <p:cNvPr id="13" name="ZoneTexte 12">
            <a:extLst>
              <a:ext uri="{FF2B5EF4-FFF2-40B4-BE49-F238E27FC236}">
                <a16:creationId xmlns:a16="http://schemas.microsoft.com/office/drawing/2014/main" id="{38C96B33-5024-7F36-CDB9-CCC2AA3AA3AB}"/>
              </a:ext>
            </a:extLst>
          </p:cNvPr>
          <p:cNvSpPr txBox="1"/>
          <p:nvPr/>
        </p:nvSpPr>
        <p:spPr>
          <a:xfrm>
            <a:off x="7115421" y="5917218"/>
            <a:ext cx="582211" cy="307777"/>
          </a:xfrm>
          <a:prstGeom prst="rect">
            <a:avLst/>
          </a:prstGeom>
          <a:noFill/>
        </p:spPr>
        <p:txBody>
          <a:bodyPr wrap="none" rtlCol="0">
            <a:spAutoFit/>
          </a:bodyPr>
          <a:lstStyle/>
          <a:p>
            <a:r>
              <a:rPr lang="de-DE" sz="1400" dirty="0">
                <a:solidFill>
                  <a:schemeClr val="accent2"/>
                </a:solidFill>
              </a:rPr>
              <a:t>2023</a:t>
            </a:r>
          </a:p>
        </p:txBody>
      </p:sp>
      <p:sp>
        <p:nvSpPr>
          <p:cNvPr id="14" name="ZoneTexte 13">
            <a:extLst>
              <a:ext uri="{FF2B5EF4-FFF2-40B4-BE49-F238E27FC236}">
                <a16:creationId xmlns:a16="http://schemas.microsoft.com/office/drawing/2014/main" id="{C92920B9-82D3-3A76-323F-DDF1AA97C5F0}"/>
              </a:ext>
            </a:extLst>
          </p:cNvPr>
          <p:cNvSpPr txBox="1"/>
          <p:nvPr/>
        </p:nvSpPr>
        <p:spPr>
          <a:xfrm>
            <a:off x="5225479" y="5946456"/>
            <a:ext cx="875342" cy="307777"/>
          </a:xfrm>
          <a:prstGeom prst="rect">
            <a:avLst/>
          </a:prstGeom>
          <a:noFill/>
        </p:spPr>
        <p:txBody>
          <a:bodyPr wrap="square" rtlCol="0">
            <a:spAutoFit/>
          </a:bodyPr>
          <a:lstStyle/>
          <a:p>
            <a:r>
              <a:rPr lang="de-DE" sz="1400" dirty="0">
                <a:solidFill>
                  <a:schemeClr val="accent2"/>
                </a:solidFill>
              </a:rPr>
              <a:t>2022 </a:t>
            </a:r>
          </a:p>
        </p:txBody>
      </p:sp>
      <p:sp>
        <p:nvSpPr>
          <p:cNvPr id="15" name="ZoneTexte 14">
            <a:extLst>
              <a:ext uri="{FF2B5EF4-FFF2-40B4-BE49-F238E27FC236}">
                <a16:creationId xmlns:a16="http://schemas.microsoft.com/office/drawing/2014/main" id="{946F7786-4210-D481-02F4-FFE533026980}"/>
              </a:ext>
            </a:extLst>
          </p:cNvPr>
          <p:cNvSpPr txBox="1"/>
          <p:nvPr/>
        </p:nvSpPr>
        <p:spPr>
          <a:xfrm>
            <a:off x="1393504" y="5968132"/>
            <a:ext cx="582211" cy="307777"/>
          </a:xfrm>
          <a:prstGeom prst="rect">
            <a:avLst/>
          </a:prstGeom>
          <a:noFill/>
        </p:spPr>
        <p:txBody>
          <a:bodyPr wrap="none" rtlCol="0">
            <a:spAutoFit/>
          </a:bodyPr>
          <a:lstStyle/>
          <a:p>
            <a:r>
              <a:rPr lang="fr-FR" sz="1400" dirty="0">
                <a:solidFill>
                  <a:schemeClr val="accent2"/>
                </a:solidFill>
              </a:rPr>
              <a:t>2019</a:t>
            </a:r>
          </a:p>
        </p:txBody>
      </p:sp>
      <p:sp>
        <p:nvSpPr>
          <p:cNvPr id="16" name="TextBox 10">
            <a:extLst>
              <a:ext uri="{FF2B5EF4-FFF2-40B4-BE49-F238E27FC236}">
                <a16:creationId xmlns:a16="http://schemas.microsoft.com/office/drawing/2014/main" id="{4C0738B4-CE85-EC5C-C91B-DB58A1DCFD4E}"/>
              </a:ext>
            </a:extLst>
          </p:cNvPr>
          <p:cNvSpPr txBox="1"/>
          <p:nvPr/>
        </p:nvSpPr>
        <p:spPr>
          <a:xfrm>
            <a:off x="10818" y="3221160"/>
            <a:ext cx="2592288" cy="523220"/>
          </a:xfrm>
          <a:prstGeom prst="rect">
            <a:avLst/>
          </a:prstGeom>
          <a:solidFill>
            <a:schemeClr val="accent3"/>
          </a:solidFill>
          <a:ln>
            <a:noFill/>
          </a:ln>
        </p:spPr>
        <p:txBody>
          <a:bodyPr wrap="square" rtlCol="0">
            <a:spAutoFit/>
          </a:bodyPr>
          <a:lstStyle/>
          <a:p>
            <a:pPr marL="285750" indent="-285750">
              <a:spcBef>
                <a:spcPts val="600"/>
              </a:spcBef>
              <a:spcAft>
                <a:spcPts val="300"/>
              </a:spcAft>
              <a:buFont typeface="Wingdings" panose="05000000000000000000" pitchFamily="2" charset="2"/>
              <a:buChar char="q"/>
            </a:pPr>
            <a:r>
              <a:rPr lang="fr-FR" sz="1400" dirty="0">
                <a:ea typeface="Calibri" panose="020F0502020204030204" pitchFamily="34" charset="0"/>
              </a:rPr>
              <a:t>Internalisation des  compétences</a:t>
            </a:r>
          </a:p>
        </p:txBody>
      </p:sp>
      <p:sp>
        <p:nvSpPr>
          <p:cNvPr id="17" name="Ellipse 16">
            <a:extLst>
              <a:ext uri="{FF2B5EF4-FFF2-40B4-BE49-F238E27FC236}">
                <a16:creationId xmlns:a16="http://schemas.microsoft.com/office/drawing/2014/main" id="{1859F588-B484-1C9F-CFA8-AD9CEA92BD8A}"/>
              </a:ext>
            </a:extLst>
          </p:cNvPr>
          <p:cNvSpPr/>
          <p:nvPr/>
        </p:nvSpPr>
        <p:spPr>
          <a:xfrm>
            <a:off x="2051720" y="2636912"/>
            <a:ext cx="1656184" cy="1224136"/>
          </a:xfrm>
          <a:prstGeom prst="ellipse">
            <a:avLst/>
          </a:prstGeom>
          <a:solidFill>
            <a:schemeClr val="accent3"/>
          </a:solidFill>
          <a:scene3d>
            <a:camera prst="orthographicFront"/>
            <a:lightRig rig="flat" dir="t"/>
          </a:scene3d>
          <a:sp3d prstMaterial="dkEdge">
            <a:bevelT w="8200" h="38100"/>
          </a:sp3d>
        </p:spPr>
        <p:style>
          <a:lnRef idx="0">
            <a:schemeClr val="accent2">
              <a:shade val="80000"/>
              <a:hueOff val="0"/>
              <a:satOff val="0"/>
              <a:lumOff val="0"/>
              <a:alphaOff val="0"/>
            </a:schemeClr>
          </a:lnRef>
          <a:fillRef idx="2">
            <a:scrgbClr r="0" g="0" b="0"/>
          </a:fillRef>
          <a:effectRef idx="0">
            <a:schemeClr val="lt1">
              <a:alpha val="50000"/>
              <a:hueOff val="0"/>
              <a:satOff val="0"/>
              <a:lumOff val="0"/>
              <a:alphaOff val="0"/>
            </a:schemeClr>
          </a:effectRef>
          <a:fontRef idx="minor">
            <a:schemeClr val="tx1"/>
          </a:fontRef>
        </p:style>
        <p:txBody>
          <a:bodyPr/>
          <a:lstStyle/>
          <a:p>
            <a:pPr algn="ctr"/>
            <a:r>
              <a:rPr lang="fr-FR" sz="1400" b="1" dirty="0"/>
              <a:t>Pool de Formateurs référents (22) </a:t>
            </a:r>
          </a:p>
        </p:txBody>
      </p:sp>
      <p:sp>
        <p:nvSpPr>
          <p:cNvPr id="18" name="TextBox 10">
            <a:extLst>
              <a:ext uri="{FF2B5EF4-FFF2-40B4-BE49-F238E27FC236}">
                <a16:creationId xmlns:a16="http://schemas.microsoft.com/office/drawing/2014/main" id="{0AC9027C-00A9-285C-4054-C363766D394D}"/>
              </a:ext>
            </a:extLst>
          </p:cNvPr>
          <p:cNvSpPr txBox="1"/>
          <p:nvPr/>
        </p:nvSpPr>
        <p:spPr>
          <a:xfrm>
            <a:off x="204219" y="1399397"/>
            <a:ext cx="3395673" cy="523220"/>
          </a:xfrm>
          <a:prstGeom prst="rect">
            <a:avLst/>
          </a:prstGeom>
          <a:solidFill>
            <a:srgbClr val="E6981A"/>
          </a:solidFill>
          <a:ln>
            <a:noFill/>
          </a:ln>
        </p:spPr>
        <p:txBody>
          <a:bodyPr wrap="square" rtlCol="0">
            <a:spAutoFit/>
          </a:bodyPr>
          <a:lstStyle/>
          <a:p>
            <a:pPr marL="285750" indent="-285750">
              <a:spcBef>
                <a:spcPts val="600"/>
              </a:spcBef>
              <a:spcAft>
                <a:spcPts val="300"/>
              </a:spcAft>
              <a:buFont typeface="Wingdings" panose="05000000000000000000" pitchFamily="2" charset="2"/>
              <a:buChar char="q"/>
            </a:pPr>
            <a:r>
              <a:rPr lang="fr-FR" sz="1400" dirty="0">
                <a:ea typeface="Calibri" panose="020F0502020204030204" pitchFamily="34" charset="0"/>
                <a:cs typeface="Arial" panose="020B0604020202020204" pitchFamily="34" charset="0"/>
              </a:rPr>
              <a:t>C</a:t>
            </a:r>
            <a:r>
              <a:rPr lang="fr-FR" sz="1400" dirty="0">
                <a:ea typeface="Calibri" panose="020F0502020204030204" pitchFamily="34" charset="0"/>
              </a:rPr>
              <a:t>oordonnée par le MEF - </a:t>
            </a:r>
            <a:r>
              <a:rPr lang="fr-FR" sz="1400" dirty="0">
                <a:cs typeface="Calibri" panose="020F0502020204030204" pitchFamily="34" charset="0"/>
              </a:rPr>
              <a:t>réforme budgétaire axée sur la performance</a:t>
            </a:r>
          </a:p>
        </p:txBody>
      </p:sp>
      <p:pic>
        <p:nvPicPr>
          <p:cNvPr id="19" name="Espace réservé du contenu 1">
            <a:extLst>
              <a:ext uri="{FF2B5EF4-FFF2-40B4-BE49-F238E27FC236}">
                <a16:creationId xmlns:a16="http://schemas.microsoft.com/office/drawing/2014/main" id="{3A318CC9-7774-5EB0-9A7D-6F59832755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4653136"/>
            <a:ext cx="541354" cy="360000"/>
          </a:xfrm>
          <a:prstGeom prst="rect">
            <a:avLst/>
          </a:prstGeom>
        </p:spPr>
      </p:pic>
      <p:pic>
        <p:nvPicPr>
          <p:cNvPr id="20" name="Image 19">
            <a:extLst>
              <a:ext uri="{FF2B5EF4-FFF2-40B4-BE49-F238E27FC236}">
                <a16:creationId xmlns:a16="http://schemas.microsoft.com/office/drawing/2014/main" id="{24A29A46-C901-3FE5-7D52-8FA53C2679D6}"/>
              </a:ext>
            </a:extLst>
          </p:cNvPr>
          <p:cNvPicPr>
            <a:picLocks noChangeAspect="1"/>
          </p:cNvPicPr>
          <p:nvPr/>
        </p:nvPicPr>
        <p:blipFill>
          <a:blip r:embed="rId8"/>
          <a:stretch>
            <a:fillRect/>
          </a:stretch>
        </p:blipFill>
        <p:spPr>
          <a:xfrm>
            <a:off x="489200" y="5067198"/>
            <a:ext cx="548646" cy="307951"/>
          </a:xfrm>
          <a:prstGeom prst="rect">
            <a:avLst/>
          </a:prstGeom>
        </p:spPr>
      </p:pic>
      <p:sp>
        <p:nvSpPr>
          <p:cNvPr id="21" name="ZoneTexte 20">
            <a:extLst>
              <a:ext uri="{FF2B5EF4-FFF2-40B4-BE49-F238E27FC236}">
                <a16:creationId xmlns:a16="http://schemas.microsoft.com/office/drawing/2014/main" id="{DA2CAA30-CC2B-C162-04AA-29C59DE61255}"/>
              </a:ext>
            </a:extLst>
          </p:cNvPr>
          <p:cNvSpPr txBox="1"/>
          <p:nvPr/>
        </p:nvSpPr>
        <p:spPr>
          <a:xfrm>
            <a:off x="3635896" y="2924944"/>
            <a:ext cx="1008112" cy="523220"/>
          </a:xfrm>
          <a:prstGeom prst="rect">
            <a:avLst/>
          </a:prstGeom>
          <a:noFill/>
        </p:spPr>
        <p:txBody>
          <a:bodyPr wrap="square" rtlCol="0">
            <a:spAutoFit/>
          </a:bodyPr>
          <a:lstStyle/>
          <a:p>
            <a:pPr algn="ctr"/>
            <a:r>
              <a:rPr lang="fr-FR" sz="1400" b="1" dirty="0"/>
              <a:t>Comité élargi</a:t>
            </a:r>
          </a:p>
        </p:txBody>
      </p:sp>
      <p:sp>
        <p:nvSpPr>
          <p:cNvPr id="23" name="ZoneTexte 22">
            <a:extLst>
              <a:ext uri="{FF2B5EF4-FFF2-40B4-BE49-F238E27FC236}">
                <a16:creationId xmlns:a16="http://schemas.microsoft.com/office/drawing/2014/main" id="{8C7F75F8-1DB3-21B0-0EC5-7F5185FB8B2C}"/>
              </a:ext>
            </a:extLst>
          </p:cNvPr>
          <p:cNvSpPr txBox="1"/>
          <p:nvPr/>
        </p:nvSpPr>
        <p:spPr>
          <a:xfrm>
            <a:off x="4170511" y="306573"/>
            <a:ext cx="4993862" cy="461024"/>
          </a:xfrm>
          <a:prstGeom prst="rect">
            <a:avLst/>
          </a:prstGeom>
          <a:noFill/>
        </p:spPr>
        <p:txBody>
          <a:bodyPr wrap="square">
            <a:spAutoFit/>
          </a:bodyPr>
          <a:lstStyle/>
          <a:p>
            <a:pPr marL="0" lvl="1" indent="0" algn="ctr">
              <a:lnSpc>
                <a:spcPct val="150000"/>
              </a:lnSpc>
              <a:spcBef>
                <a:spcPts val="700"/>
              </a:spcBef>
              <a:buSzPct val="60000"/>
              <a:buFont typeface="Arial" panose="020B0604020202020204" pitchFamily="34" charset="0"/>
              <a:buNone/>
            </a:pPr>
            <a:r>
              <a:rPr lang="fr-FR" sz="1800" b="1" dirty="0">
                <a:solidFill>
                  <a:srgbClr val="0A6D36"/>
                </a:solidFill>
                <a:latin typeface="Montserrat" panose="00000500000000000000" pitchFamily="2" charset="0"/>
                <a:ea typeface="Calibri" panose="020F0502020204030204" pitchFamily="34" charset="0"/>
                <a:cs typeface="Times New Roman" panose="02020603050405020304" pitchFamily="18" charset="0"/>
              </a:rPr>
              <a:t>Mise en place de la réforme</a:t>
            </a:r>
          </a:p>
        </p:txBody>
      </p:sp>
    </p:spTree>
    <p:extLst>
      <p:ext uri="{BB962C8B-B14F-4D97-AF65-F5344CB8AC3E}">
        <p14:creationId xmlns:p14="http://schemas.microsoft.com/office/powerpoint/2010/main" val="824889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83730789-7C90-75A9-E4C4-D10EB134C7E6}"/>
              </a:ext>
            </a:extLst>
          </p:cNvPr>
          <p:cNvSpPr txBox="1">
            <a:spLocks/>
          </p:cNvSpPr>
          <p:nvPr/>
        </p:nvSpPr>
        <p:spPr>
          <a:xfrm>
            <a:off x="838200" y="1815548"/>
            <a:ext cx="10515600" cy="4361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endParaRPr lang="fr-FR" altLang="fr-FR" sz="2400" b="1" dirty="0">
              <a:latin typeface="Montserrat" panose="00000500000000000000" pitchFamily="2" charset="0"/>
              <a:ea typeface="Tahoma" panose="020B060403050404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3B1A5923-3B6D-0FE8-EF74-3942C3B15D34}"/>
              </a:ext>
            </a:extLst>
          </p:cNvPr>
          <p:cNvSpPr>
            <a:spLocks noGrp="1"/>
          </p:cNvSpPr>
          <p:nvPr>
            <p:ph type="sldNum" sz="quarter" idx="12"/>
          </p:nvPr>
        </p:nvSpPr>
        <p:spPr>
          <a:xfrm>
            <a:off x="11738164" y="6150459"/>
            <a:ext cx="480340" cy="365125"/>
          </a:xfrm>
        </p:spPr>
        <p:txBody>
          <a:bodyPr/>
          <a:lstStyle/>
          <a:p>
            <a:pPr algn="ctr"/>
            <a:fld id="{86921914-C44A-4349-A272-888760C2CB7E}" type="slidenum">
              <a:rPr lang="fr-BJ" b="1" smtClean="0">
                <a:latin typeface="Montserrat" panose="00000500000000000000" pitchFamily="2" charset="0"/>
              </a:rPr>
              <a:pPr algn="ctr"/>
              <a:t>8</a:t>
            </a:fld>
            <a:endParaRPr lang="fr-BJ" b="1" dirty="0">
              <a:latin typeface="Montserrat" panose="00000500000000000000" pitchFamily="2" charset="0"/>
            </a:endParaRPr>
          </a:p>
        </p:txBody>
      </p:sp>
      <p:sp>
        <p:nvSpPr>
          <p:cNvPr id="7" name="Espace réservé du contenu 4">
            <a:extLst>
              <a:ext uri="{FF2B5EF4-FFF2-40B4-BE49-F238E27FC236}">
                <a16:creationId xmlns:a16="http://schemas.microsoft.com/office/drawing/2014/main" id="{55BF64AA-0677-51F7-17B3-91701198039A}"/>
              </a:ext>
            </a:extLst>
          </p:cNvPr>
          <p:cNvSpPr txBox="1">
            <a:spLocks/>
          </p:cNvSpPr>
          <p:nvPr/>
        </p:nvSpPr>
        <p:spPr>
          <a:xfrm>
            <a:off x="196348" y="1031309"/>
            <a:ext cx="11836626" cy="53297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50000"/>
              </a:lnSpc>
              <a:buNone/>
            </a:pPr>
            <a:endParaRPr lang="fr-FR" sz="1800" dirty="0">
              <a:latin typeface="Montserrat" panose="00000500000000000000" pitchFamily="2" charset="0"/>
              <a:cs typeface="Times New Roman" panose="02020603050405020304" pitchFamily="18" charset="0"/>
            </a:endParaRPr>
          </a:p>
          <a:p>
            <a:pPr marL="342900" lvl="1" indent="-342900" algn="just">
              <a:lnSpc>
                <a:spcPct val="150000"/>
              </a:lnSpc>
              <a:spcBef>
                <a:spcPts val="600"/>
              </a:spcBef>
              <a:spcAft>
                <a:spcPts val="600"/>
              </a:spcAft>
              <a:buClr>
                <a:srgbClr val="F9CC07"/>
              </a:buClr>
              <a:buSzPct val="100000"/>
              <a:buFont typeface="Wingdings" panose="05000000000000000000" pitchFamily="2" charset="2"/>
              <a:buChar char="Ø"/>
            </a:pPr>
            <a:endParaRPr lang="fr-FR" sz="1800" dirty="0">
              <a:latin typeface="Montserrat" panose="00000500000000000000" pitchFamily="2" charset="0"/>
              <a:cs typeface="Times New Roman" panose="02020603050405020304" pitchFamily="18" charset="0"/>
            </a:endParaRPr>
          </a:p>
        </p:txBody>
      </p:sp>
      <p:graphicFrame>
        <p:nvGraphicFramePr>
          <p:cNvPr id="12" name="Diagramme 11">
            <a:extLst>
              <a:ext uri="{FF2B5EF4-FFF2-40B4-BE49-F238E27FC236}">
                <a16:creationId xmlns:a16="http://schemas.microsoft.com/office/drawing/2014/main" id="{C7C7E87B-3175-26AE-EEFA-120CDE0DBE2F}"/>
              </a:ext>
            </a:extLst>
          </p:cNvPr>
          <p:cNvGraphicFramePr/>
          <p:nvPr>
            <p:extLst>
              <p:ext uri="{D42A27DB-BD31-4B8C-83A1-F6EECF244321}">
                <p14:modId xmlns:p14="http://schemas.microsoft.com/office/powerpoint/2010/main" val="3499597321"/>
              </p:ext>
            </p:extLst>
          </p:nvPr>
        </p:nvGraphicFramePr>
        <p:xfrm>
          <a:off x="1529814" y="1418050"/>
          <a:ext cx="86409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6">
            <a:extLst>
              <a:ext uri="{FF2B5EF4-FFF2-40B4-BE49-F238E27FC236}">
                <a16:creationId xmlns:a16="http://schemas.microsoft.com/office/drawing/2014/main" id="{93B21A31-C576-0187-EE9A-81082AFE98AF}"/>
              </a:ext>
            </a:extLst>
          </p:cNvPr>
          <p:cNvSpPr>
            <a:spLocks noChangeArrowheads="1"/>
          </p:cNvSpPr>
          <p:nvPr/>
        </p:nvSpPr>
        <p:spPr bwMode="auto">
          <a:xfrm>
            <a:off x="602500" y="4755147"/>
            <a:ext cx="2494252"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fr-FR" altLang="fr-FR" sz="1000" i="1" dirty="0">
                <a:solidFill>
                  <a:srgbClr val="00B050"/>
                </a:solidFill>
                <a:latin typeface="+mj-lt"/>
                <a:ea typeface="Calibri" panose="020F0502020204030204" pitchFamily="34" charset="0"/>
                <a:cs typeface="Calibri" panose="020F0502020204030204" pitchFamily="34" charset="0"/>
              </a:rPr>
              <a:t>« Chaîne de résultats sensible au genre » y compris moyens utilisés (actions, projets et activités budgétisés) – canevas révisé du DPPD-PAP</a:t>
            </a:r>
            <a:endParaRPr lang="fr-FR" altLang="fr-FR" sz="1000" dirty="0">
              <a:latin typeface="+mj-lt"/>
            </a:endParaRPr>
          </a:p>
        </p:txBody>
      </p:sp>
      <p:sp>
        <p:nvSpPr>
          <p:cNvPr id="14" name="Rectangle 3">
            <a:extLst>
              <a:ext uri="{FF2B5EF4-FFF2-40B4-BE49-F238E27FC236}">
                <a16:creationId xmlns:a16="http://schemas.microsoft.com/office/drawing/2014/main" id="{EEE31B20-56B3-18CF-AC51-4FEE41C0878B}"/>
              </a:ext>
            </a:extLst>
          </p:cNvPr>
          <p:cNvSpPr>
            <a:spLocks noChangeArrowheads="1"/>
          </p:cNvSpPr>
          <p:nvPr/>
        </p:nvSpPr>
        <p:spPr bwMode="auto">
          <a:xfrm>
            <a:off x="8843644" y="4909035"/>
            <a:ext cx="1735281"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fr-FR" sz="1000" i="1" dirty="0">
                <a:solidFill>
                  <a:srgbClr val="00B050"/>
                </a:solidFill>
                <a:latin typeface="+mj-lt"/>
                <a:ea typeface="Calibri" panose="020F0502020204030204" pitchFamily="34" charset="0"/>
                <a:cs typeface="Arial" panose="020B0604020202020204" pitchFamily="34" charset="0"/>
              </a:rPr>
              <a:t>Critères d’établissement des priorités </a:t>
            </a:r>
            <a:endParaRPr lang="fr-FR" altLang="fr-FR" sz="1600" dirty="0">
              <a:solidFill>
                <a:srgbClr val="00B050"/>
              </a:solidFill>
              <a:latin typeface="+mj-lt"/>
            </a:endParaRPr>
          </a:p>
        </p:txBody>
      </p:sp>
      <p:sp>
        <p:nvSpPr>
          <p:cNvPr id="15" name="Rectangle 3">
            <a:extLst>
              <a:ext uri="{FF2B5EF4-FFF2-40B4-BE49-F238E27FC236}">
                <a16:creationId xmlns:a16="http://schemas.microsoft.com/office/drawing/2014/main" id="{8569BF27-4348-0029-4EFC-9D258CEC7673}"/>
              </a:ext>
            </a:extLst>
          </p:cNvPr>
          <p:cNvSpPr>
            <a:spLocks noChangeArrowheads="1"/>
          </p:cNvSpPr>
          <p:nvPr/>
        </p:nvSpPr>
        <p:spPr bwMode="auto">
          <a:xfrm>
            <a:off x="8637143" y="2211896"/>
            <a:ext cx="1533631"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fr-FR" altLang="fr-FR" sz="1000" i="1" dirty="0">
                <a:solidFill>
                  <a:srgbClr val="00B050"/>
                </a:solidFill>
                <a:latin typeface="+mj-lt"/>
                <a:ea typeface="Calibri" panose="020F0502020204030204" pitchFamily="34" charset="0"/>
                <a:cs typeface="Calibri" panose="020F0502020204030204" pitchFamily="34" charset="0"/>
              </a:rPr>
              <a:t>Il faut des données statistiques / causes des inégalités /</a:t>
            </a:r>
            <a:r>
              <a:rPr lang="fr-FR" altLang="fr-FR" sz="1000" i="1" dirty="0">
                <a:solidFill>
                  <a:srgbClr val="00B050"/>
                </a:solidFill>
                <a:latin typeface="+mj-lt"/>
                <a:cs typeface="Calibri" panose="020F0502020204030204" pitchFamily="34" charset="0"/>
              </a:rPr>
              <a:t>Arbre problèmes</a:t>
            </a:r>
            <a:endParaRPr lang="fr-FR" altLang="fr-FR" sz="1600" dirty="0">
              <a:solidFill>
                <a:srgbClr val="00B050"/>
              </a:solidFill>
              <a:latin typeface="+mj-lt"/>
            </a:endParaRPr>
          </a:p>
        </p:txBody>
      </p:sp>
      <p:pic>
        <p:nvPicPr>
          <p:cNvPr id="17" name="Image 16">
            <a:extLst>
              <a:ext uri="{FF2B5EF4-FFF2-40B4-BE49-F238E27FC236}">
                <a16:creationId xmlns:a16="http://schemas.microsoft.com/office/drawing/2014/main" id="{F169A536-E086-8FB5-CCA8-FE14A28B7301}"/>
              </a:ext>
            </a:extLst>
          </p:cNvPr>
          <p:cNvPicPr>
            <a:picLocks noChangeAspect="1"/>
          </p:cNvPicPr>
          <p:nvPr/>
        </p:nvPicPr>
        <p:blipFill>
          <a:blip r:embed="rId7"/>
          <a:stretch>
            <a:fillRect/>
          </a:stretch>
        </p:blipFill>
        <p:spPr>
          <a:xfrm>
            <a:off x="8305296" y="2328409"/>
            <a:ext cx="292633" cy="286537"/>
          </a:xfrm>
          <a:prstGeom prst="rect">
            <a:avLst/>
          </a:prstGeom>
        </p:spPr>
      </p:pic>
      <p:pic>
        <p:nvPicPr>
          <p:cNvPr id="19" name="Image 18">
            <a:extLst>
              <a:ext uri="{FF2B5EF4-FFF2-40B4-BE49-F238E27FC236}">
                <a16:creationId xmlns:a16="http://schemas.microsoft.com/office/drawing/2014/main" id="{393A0A44-7D4D-CDF9-B50D-D1F5CD177C83}"/>
              </a:ext>
            </a:extLst>
          </p:cNvPr>
          <p:cNvPicPr>
            <a:picLocks noChangeAspect="1"/>
          </p:cNvPicPr>
          <p:nvPr/>
        </p:nvPicPr>
        <p:blipFill>
          <a:blip r:embed="rId7"/>
          <a:stretch>
            <a:fillRect/>
          </a:stretch>
        </p:blipFill>
        <p:spPr>
          <a:xfrm>
            <a:off x="8166647" y="5097548"/>
            <a:ext cx="292633" cy="286537"/>
          </a:xfrm>
          <a:prstGeom prst="rect">
            <a:avLst/>
          </a:prstGeom>
        </p:spPr>
      </p:pic>
      <p:pic>
        <p:nvPicPr>
          <p:cNvPr id="21" name="Image 20">
            <a:extLst>
              <a:ext uri="{FF2B5EF4-FFF2-40B4-BE49-F238E27FC236}">
                <a16:creationId xmlns:a16="http://schemas.microsoft.com/office/drawing/2014/main" id="{77E351C3-C402-6553-8FE9-ABCA7F1DA5BF}"/>
              </a:ext>
            </a:extLst>
          </p:cNvPr>
          <p:cNvPicPr>
            <a:picLocks noChangeAspect="1"/>
          </p:cNvPicPr>
          <p:nvPr/>
        </p:nvPicPr>
        <p:blipFill>
          <a:blip r:embed="rId7"/>
          <a:stretch>
            <a:fillRect/>
          </a:stretch>
        </p:blipFill>
        <p:spPr>
          <a:xfrm>
            <a:off x="424132" y="4314069"/>
            <a:ext cx="292633" cy="286537"/>
          </a:xfrm>
          <a:prstGeom prst="rect">
            <a:avLst/>
          </a:prstGeom>
        </p:spPr>
      </p:pic>
      <p:sp>
        <p:nvSpPr>
          <p:cNvPr id="22" name="ZoneTexte 21">
            <a:extLst>
              <a:ext uri="{FF2B5EF4-FFF2-40B4-BE49-F238E27FC236}">
                <a16:creationId xmlns:a16="http://schemas.microsoft.com/office/drawing/2014/main" id="{8A3C4D36-6B47-D80E-9005-5B6052278106}"/>
              </a:ext>
            </a:extLst>
          </p:cNvPr>
          <p:cNvSpPr txBox="1"/>
          <p:nvPr/>
        </p:nvSpPr>
        <p:spPr>
          <a:xfrm>
            <a:off x="1423033" y="2128354"/>
            <a:ext cx="1787238" cy="400110"/>
          </a:xfrm>
          <a:prstGeom prst="rect">
            <a:avLst/>
          </a:prstGeom>
          <a:noFill/>
        </p:spPr>
        <p:txBody>
          <a:bodyPr wrap="square">
            <a:spAutoFit/>
          </a:bodyPr>
          <a:lstStyle/>
          <a:p>
            <a:r>
              <a:rPr lang="fr-FR" sz="1000" i="1" dirty="0">
                <a:solidFill>
                  <a:srgbClr val="00B050"/>
                </a:solidFill>
                <a:latin typeface="+mj-lt"/>
                <a:ea typeface="Calibri" panose="020F0502020204030204" pitchFamily="34" charset="0"/>
              </a:rPr>
              <a:t>S’appuyer sur le RAP et </a:t>
            </a:r>
            <a:r>
              <a:rPr lang="fr-FR" sz="1000" b="1" i="1" dirty="0">
                <a:solidFill>
                  <a:srgbClr val="00B050"/>
                </a:solidFill>
                <a:latin typeface="+mj-lt"/>
                <a:ea typeface="Calibri" panose="020F0502020204030204" pitchFamily="34" charset="0"/>
              </a:rPr>
              <a:t>Rapport sur le Genre</a:t>
            </a:r>
            <a:endParaRPr lang="fr-FR" sz="1000" dirty="0">
              <a:latin typeface="+mj-lt"/>
            </a:endParaRPr>
          </a:p>
        </p:txBody>
      </p:sp>
      <p:pic>
        <p:nvPicPr>
          <p:cNvPr id="23" name="Image 22">
            <a:extLst>
              <a:ext uri="{FF2B5EF4-FFF2-40B4-BE49-F238E27FC236}">
                <a16:creationId xmlns:a16="http://schemas.microsoft.com/office/drawing/2014/main" id="{60D804E2-CB01-6AAB-5995-B3CE73FBE435}"/>
              </a:ext>
            </a:extLst>
          </p:cNvPr>
          <p:cNvPicPr>
            <a:picLocks noChangeAspect="1"/>
          </p:cNvPicPr>
          <p:nvPr/>
        </p:nvPicPr>
        <p:blipFill>
          <a:blip r:embed="rId8"/>
          <a:stretch>
            <a:fillRect/>
          </a:stretch>
        </p:blipFill>
        <p:spPr>
          <a:xfrm>
            <a:off x="1028329" y="1959584"/>
            <a:ext cx="298730" cy="286537"/>
          </a:xfrm>
          <a:prstGeom prst="rect">
            <a:avLst/>
          </a:prstGeom>
        </p:spPr>
      </p:pic>
      <p:sp>
        <p:nvSpPr>
          <p:cNvPr id="24" name="Titre 1">
            <a:extLst>
              <a:ext uri="{FF2B5EF4-FFF2-40B4-BE49-F238E27FC236}">
                <a16:creationId xmlns:a16="http://schemas.microsoft.com/office/drawing/2014/main" id="{7827F7E8-62B9-710C-6EC3-64BA39645127}"/>
              </a:ext>
            </a:extLst>
          </p:cNvPr>
          <p:cNvSpPr txBox="1">
            <a:spLocks/>
          </p:cNvSpPr>
          <p:nvPr/>
        </p:nvSpPr>
        <p:spPr>
          <a:xfrm>
            <a:off x="1194047" y="790055"/>
            <a:ext cx="2016224" cy="411956"/>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Bookman Old Style" panose="02050604050505020204" pitchFamily="18" charset="0"/>
                <a:ea typeface="+mj-ea"/>
                <a:cs typeface="+mj-cs"/>
              </a:defRPr>
            </a:lvl1pPr>
          </a:lstStyle>
          <a:p>
            <a:r>
              <a:rPr lang="fr-FR" sz="2400">
                <a:solidFill>
                  <a:schemeClr val="accent3"/>
                </a:solidFill>
              </a:rPr>
              <a:t>Comment procéder ?</a:t>
            </a:r>
            <a:endParaRPr lang="fr-CA" sz="2000" dirty="0">
              <a:solidFill>
                <a:schemeClr val="accent3"/>
              </a:solidFill>
            </a:endParaRPr>
          </a:p>
        </p:txBody>
      </p:sp>
      <p:sp>
        <p:nvSpPr>
          <p:cNvPr id="25" name="ZoneTexte 24">
            <a:extLst>
              <a:ext uri="{FF2B5EF4-FFF2-40B4-BE49-F238E27FC236}">
                <a16:creationId xmlns:a16="http://schemas.microsoft.com/office/drawing/2014/main" id="{24B40E0C-BA28-ACB5-33A2-4AB16C68A58D}"/>
              </a:ext>
            </a:extLst>
          </p:cNvPr>
          <p:cNvSpPr txBox="1"/>
          <p:nvPr/>
        </p:nvSpPr>
        <p:spPr>
          <a:xfrm>
            <a:off x="8451612" y="1192596"/>
            <a:ext cx="2126673" cy="461665"/>
          </a:xfrm>
          <a:prstGeom prst="rect">
            <a:avLst/>
          </a:prstGeom>
          <a:noFill/>
        </p:spPr>
        <p:txBody>
          <a:bodyPr wrap="square">
            <a:spAutoFit/>
          </a:bodyPr>
          <a:lstStyle/>
          <a:p>
            <a:pPr algn="ctr"/>
            <a:r>
              <a:rPr lang="fr-FR" sz="2400" b="1" dirty="0">
                <a:solidFill>
                  <a:schemeClr val="accent3"/>
                </a:solidFill>
              </a:rPr>
              <a:t>5 étapes</a:t>
            </a:r>
            <a:endParaRPr lang="de-DE" sz="2400" dirty="0">
              <a:solidFill>
                <a:schemeClr val="accent3"/>
              </a:solidFill>
            </a:endParaRPr>
          </a:p>
        </p:txBody>
      </p:sp>
      <p:sp>
        <p:nvSpPr>
          <p:cNvPr id="26" name="Organigramme : Bande perforée 25">
            <a:extLst>
              <a:ext uri="{FF2B5EF4-FFF2-40B4-BE49-F238E27FC236}">
                <a16:creationId xmlns:a16="http://schemas.microsoft.com/office/drawing/2014/main" id="{62D2E8C7-62DC-7C3A-5658-E5696976EB6B}"/>
              </a:ext>
            </a:extLst>
          </p:cNvPr>
          <p:cNvSpPr/>
          <p:nvPr/>
        </p:nvSpPr>
        <p:spPr>
          <a:xfrm>
            <a:off x="7973619" y="225866"/>
            <a:ext cx="2016224" cy="1008112"/>
          </a:xfrm>
          <a:prstGeom prst="flowChartPunchedTap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Directive BSG </a:t>
            </a:r>
          </a:p>
        </p:txBody>
      </p:sp>
      <p:sp>
        <p:nvSpPr>
          <p:cNvPr id="27" name="ZoneTexte 26">
            <a:extLst>
              <a:ext uri="{FF2B5EF4-FFF2-40B4-BE49-F238E27FC236}">
                <a16:creationId xmlns:a16="http://schemas.microsoft.com/office/drawing/2014/main" id="{3E7FFAB0-F867-7EE8-8C32-92191AAFA6E6}"/>
              </a:ext>
            </a:extLst>
          </p:cNvPr>
          <p:cNvSpPr txBox="1"/>
          <p:nvPr/>
        </p:nvSpPr>
        <p:spPr>
          <a:xfrm>
            <a:off x="1121663" y="5631015"/>
            <a:ext cx="2113079" cy="253916"/>
          </a:xfrm>
          <a:prstGeom prst="rect">
            <a:avLst/>
          </a:prstGeom>
          <a:noFill/>
        </p:spPr>
        <p:txBody>
          <a:bodyPr wrap="none" rtlCol="0">
            <a:spAutoFit/>
          </a:bodyPr>
          <a:lstStyle/>
          <a:p>
            <a:r>
              <a:rPr lang="fr-FR" sz="1050" u="sng" dirty="0"/>
              <a:t>Source</a:t>
            </a:r>
            <a:r>
              <a:rPr lang="fr-FR" sz="1050" dirty="0"/>
              <a:t> : Directive BSG, Bénin, 2023</a:t>
            </a:r>
          </a:p>
        </p:txBody>
      </p:sp>
    </p:spTree>
    <p:extLst>
      <p:ext uri="{BB962C8B-B14F-4D97-AF65-F5344CB8AC3E}">
        <p14:creationId xmlns:p14="http://schemas.microsoft.com/office/powerpoint/2010/main" val="3291288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83730789-7C90-75A9-E4C4-D10EB134C7E6}"/>
              </a:ext>
            </a:extLst>
          </p:cNvPr>
          <p:cNvSpPr txBox="1">
            <a:spLocks/>
          </p:cNvSpPr>
          <p:nvPr/>
        </p:nvSpPr>
        <p:spPr>
          <a:xfrm>
            <a:off x="838200" y="1815548"/>
            <a:ext cx="10515600" cy="4361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endParaRPr lang="fr-FR" altLang="fr-FR" sz="2400" b="1" dirty="0">
              <a:latin typeface="Montserrat" panose="00000500000000000000" pitchFamily="2" charset="0"/>
              <a:ea typeface="Tahoma" panose="020B060403050404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3B1A5923-3B6D-0FE8-EF74-3942C3B15D34}"/>
              </a:ext>
            </a:extLst>
          </p:cNvPr>
          <p:cNvSpPr>
            <a:spLocks noGrp="1"/>
          </p:cNvSpPr>
          <p:nvPr>
            <p:ph type="sldNum" sz="quarter" idx="12"/>
          </p:nvPr>
        </p:nvSpPr>
        <p:spPr>
          <a:xfrm>
            <a:off x="11738164" y="6150459"/>
            <a:ext cx="480340" cy="365125"/>
          </a:xfrm>
        </p:spPr>
        <p:txBody>
          <a:bodyPr/>
          <a:lstStyle/>
          <a:p>
            <a:pPr algn="ctr"/>
            <a:fld id="{86921914-C44A-4349-A272-888760C2CB7E}" type="slidenum">
              <a:rPr lang="fr-BJ" b="1" smtClean="0">
                <a:latin typeface="Montserrat" panose="00000500000000000000" pitchFamily="2" charset="0"/>
              </a:rPr>
              <a:pPr algn="ctr"/>
              <a:t>9</a:t>
            </a:fld>
            <a:endParaRPr lang="fr-BJ" b="1" dirty="0">
              <a:latin typeface="Montserrat" panose="00000500000000000000" pitchFamily="2" charset="0"/>
            </a:endParaRPr>
          </a:p>
        </p:txBody>
      </p:sp>
      <p:sp>
        <p:nvSpPr>
          <p:cNvPr id="5" name="Espace réservé du contenu 2">
            <a:extLst>
              <a:ext uri="{FF2B5EF4-FFF2-40B4-BE49-F238E27FC236}">
                <a16:creationId xmlns:a16="http://schemas.microsoft.com/office/drawing/2014/main" id="{3D18EAA4-E06D-4522-8B45-7C13C67502B8}"/>
              </a:ext>
            </a:extLst>
          </p:cNvPr>
          <p:cNvSpPr txBox="1">
            <a:spLocks/>
          </p:cNvSpPr>
          <p:nvPr/>
        </p:nvSpPr>
        <p:spPr>
          <a:xfrm>
            <a:off x="385337" y="1077895"/>
            <a:ext cx="11421326" cy="47022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Wingdings" panose="05000000000000000000" pitchFamily="2" charset="2"/>
              <a:buChar char="v"/>
            </a:pPr>
            <a:r>
              <a:rPr lang="fr-FR" sz="2000" b="1" dirty="0">
                <a:latin typeface="Bookman Old Style" panose="02050604050505020204" pitchFamily="18" charset="0"/>
              </a:rPr>
              <a:t>Production systématique depuis 2021 d’un rapport sur l’analyse de la sensibilité du budget au genre</a:t>
            </a:r>
            <a:r>
              <a:rPr lang="fr-FR" sz="2000" dirty="0">
                <a:latin typeface="Bookman Old Style" panose="02050604050505020204" pitchFamily="18" charset="0"/>
              </a:rPr>
              <a:t>, comme annexe aux documents du projet de loi de finances ; </a:t>
            </a:r>
          </a:p>
          <a:p>
            <a:pPr algn="just">
              <a:lnSpc>
                <a:spcPct val="150000"/>
              </a:lnSpc>
              <a:buFont typeface="Wingdings" panose="05000000000000000000" pitchFamily="2" charset="2"/>
              <a:buChar char="v"/>
            </a:pPr>
            <a:r>
              <a:rPr lang="fr-FR" sz="2000" dirty="0">
                <a:latin typeface="Bookman Old Style" panose="02050604050505020204" pitchFamily="18" charset="0"/>
              </a:rPr>
              <a:t>Elaboration des mallettes de formation sur la BSG par le pool de formateur ;</a:t>
            </a:r>
          </a:p>
          <a:p>
            <a:pPr algn="just">
              <a:lnSpc>
                <a:spcPct val="150000"/>
              </a:lnSpc>
              <a:buFont typeface="Wingdings" panose="05000000000000000000" pitchFamily="2" charset="2"/>
              <a:buChar char="v"/>
            </a:pPr>
            <a:r>
              <a:rPr lang="fr-FR" sz="2000" dirty="0">
                <a:latin typeface="Bookman Old Style" panose="02050604050505020204" pitchFamily="18" charset="0"/>
              </a:rPr>
              <a:t>Elaboration depuis juillet 2021 de directives sur la BSG en annexe à la circulaire portant lettre de cadrage adressée aux ministères et institutions de l’Etat détaillant le processus et les étapes clés. </a:t>
            </a:r>
          </a:p>
          <a:p>
            <a:pPr marL="0" indent="0" algn="just">
              <a:lnSpc>
                <a:spcPct val="150000"/>
              </a:lnSpc>
              <a:spcBef>
                <a:spcPts val="0"/>
              </a:spcBef>
              <a:buFont typeface="Arial" panose="020B0604020202020204" pitchFamily="34" charset="0"/>
              <a:buNone/>
            </a:pPr>
            <a:r>
              <a:rPr lang="fr-FR" sz="2000" dirty="0">
                <a:latin typeface="Bookman Old Style" panose="02050604050505020204" pitchFamily="18" charset="0"/>
              </a:rPr>
              <a:t>Cette note circulaire a favorisé la réalisation des études diagnostiques genres dans les sept (07) ministères pilotes. </a:t>
            </a:r>
          </a:p>
          <a:p>
            <a:pPr algn="just">
              <a:lnSpc>
                <a:spcPct val="150000"/>
              </a:lnSpc>
              <a:buFont typeface="Wingdings" panose="05000000000000000000" pitchFamily="2" charset="2"/>
              <a:buChar char="v"/>
            </a:pPr>
            <a:r>
              <a:rPr lang="fr-FR" sz="2000" dirty="0">
                <a:latin typeface="Bookman Old Style" panose="02050604050505020204" pitchFamily="18" charset="0"/>
              </a:rPr>
              <a:t>Expérimentation du marquage des activités sensibles au genre (Catégorisation des activités/actions/programmes budgétaires sur leur sensibilité au genre selon une approche botton up)</a:t>
            </a:r>
          </a:p>
          <a:p>
            <a:pPr marL="0" indent="0" algn="just">
              <a:spcBef>
                <a:spcPts val="0"/>
              </a:spcBef>
              <a:buFont typeface="Arial" panose="020B0604020202020204" pitchFamily="34" charset="0"/>
              <a:buNone/>
            </a:pPr>
            <a:endParaRPr lang="fr-FR" sz="2400" i="1" dirty="0">
              <a:latin typeface="Bookman Old Style" panose="02050604050505020204" pitchFamily="18" charset="0"/>
            </a:endParaRPr>
          </a:p>
          <a:p>
            <a:pPr marL="0" indent="0" algn="just">
              <a:spcBef>
                <a:spcPts val="0"/>
              </a:spcBef>
              <a:buFont typeface="Arial" panose="020B0604020202020204" pitchFamily="34" charset="0"/>
              <a:buNone/>
            </a:pPr>
            <a:endParaRPr lang="fr-FR" sz="2400" i="1" dirty="0">
              <a:latin typeface="Bookman Old Style" panose="02050604050505020204" pitchFamily="18" charset="0"/>
            </a:endParaRPr>
          </a:p>
          <a:p>
            <a:pPr marL="0" indent="0" algn="just">
              <a:spcBef>
                <a:spcPts val="0"/>
              </a:spcBef>
              <a:buFont typeface="Arial" panose="020B0604020202020204" pitchFamily="34" charset="0"/>
              <a:buNone/>
            </a:pPr>
            <a:endParaRPr lang="fr-FR" sz="2400" i="1" dirty="0">
              <a:latin typeface="Bookman Old Style" panose="02050604050505020204" pitchFamily="18" charset="0"/>
            </a:endParaRPr>
          </a:p>
        </p:txBody>
      </p:sp>
    </p:spTree>
    <p:extLst>
      <p:ext uri="{BB962C8B-B14F-4D97-AF65-F5344CB8AC3E}">
        <p14:creationId xmlns:p14="http://schemas.microsoft.com/office/powerpoint/2010/main" val="7459431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2553</TotalTime>
  <Words>1166</Words>
  <Application>Microsoft Macintosh PowerPoint</Application>
  <PresentationFormat>Widescreen</PresentationFormat>
  <Paragraphs>123</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Rounded MT Bold</vt:lpstr>
      <vt:lpstr>Bookman Old Style</vt:lpstr>
      <vt:lpstr>Calibri</vt:lpstr>
      <vt:lpstr>Calibri Light</vt:lpstr>
      <vt:lpstr>Cambria</vt:lpstr>
      <vt:lpstr>Montserrat</vt:lpstr>
      <vt:lpstr>Times New Roman</vt:lpstr>
      <vt:lpstr>Wingdings</vt:lpstr>
      <vt:lpstr>Thème Office</vt:lpstr>
      <vt:lpstr>MISE EN ŒUVRE DE LA BUDGETISATION SENSIBLE AU GENRE AU BENIN </vt:lpstr>
      <vt:lpstr>PLAN DE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Joseph Roland</dc:creator>
  <cp:lastModifiedBy>Vincent Fruchart</cp:lastModifiedBy>
  <cp:revision>80</cp:revision>
  <dcterms:created xsi:type="dcterms:W3CDTF">2023-10-03T08:54:24Z</dcterms:created>
  <dcterms:modified xsi:type="dcterms:W3CDTF">2023-11-22T12:39:55Z</dcterms:modified>
</cp:coreProperties>
</file>