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0"/>
  </p:notesMasterIdLst>
  <p:sldIdLst>
    <p:sldId id="639" r:id="rId4"/>
    <p:sldId id="2570" r:id="rId5"/>
    <p:sldId id="2588" r:id="rId6"/>
    <p:sldId id="2587" r:id="rId7"/>
    <p:sldId id="2600" r:id="rId8"/>
    <p:sldId id="277" r:id="rId9"/>
    <p:sldId id="2591" r:id="rId10"/>
    <p:sldId id="2589" r:id="rId11"/>
    <p:sldId id="2602" r:id="rId12"/>
    <p:sldId id="2593" r:id="rId13"/>
    <p:sldId id="2590" r:id="rId14"/>
    <p:sldId id="2592" r:id="rId15"/>
    <p:sldId id="2594" r:id="rId16"/>
    <p:sldId id="2597" r:id="rId17"/>
    <p:sldId id="2596" r:id="rId18"/>
    <p:sldId id="2601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 Memvuh" initials="AM" lastIdx="3" clrIdx="0">
    <p:extLst>
      <p:ext uri="{19B8F6BF-5375-455C-9EA6-DF929625EA0E}">
        <p15:presenceInfo xmlns:p15="http://schemas.microsoft.com/office/powerpoint/2012/main" userId="S::alain.memvuh@idi.no::d737ffea-9ea4-42fe-9ecd-a6e5f55f02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4FAE4-EB18-462B-B8F9-17EC9338E30F}" v="207" dt="2023-11-20T10:16:26.79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1" autoAdjust="0"/>
    <p:restoredTop sz="96807" autoAdjust="0"/>
  </p:normalViewPr>
  <p:slideViewPr>
    <p:cSldViewPr snapToGrid="0">
      <p:cViewPr varScale="1">
        <p:scale>
          <a:sx n="128" d="100"/>
          <a:sy n="128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606B6-875D-4C7E-9A39-D760FDEF4EE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5420C-7E0E-4AAF-AF6A-DF8A2A283C5D}">
      <dgm:prSet phldrT="[Text]" custT="1"/>
      <dgm:spPr/>
      <dgm:t>
        <a:bodyPr/>
        <a:lstStyle/>
        <a:p>
          <a:r>
            <a:rPr lang="fr-FR" sz="2000" dirty="0"/>
            <a:t>Organismes de contrôle au sein de l’appareil administratif </a:t>
          </a:r>
          <a:endParaRPr lang="en-US" sz="2000" dirty="0"/>
        </a:p>
      </dgm:t>
    </dgm:pt>
    <dgm:pt modelId="{99B5561D-3DBC-4EA0-9B92-431A54D097A3}" type="parTrans" cxnId="{6540F759-A1D1-4235-AEDD-058E1DF7BEF5}">
      <dgm:prSet/>
      <dgm:spPr/>
      <dgm:t>
        <a:bodyPr/>
        <a:lstStyle/>
        <a:p>
          <a:endParaRPr lang="en-US"/>
        </a:p>
      </dgm:t>
    </dgm:pt>
    <dgm:pt modelId="{4FD7187F-C515-421B-9EDC-9CDEAF6981CC}" type="sibTrans" cxnId="{6540F759-A1D1-4235-AEDD-058E1DF7BEF5}">
      <dgm:prSet/>
      <dgm:spPr/>
      <dgm:t>
        <a:bodyPr/>
        <a:lstStyle/>
        <a:p>
          <a:endParaRPr lang="en-US"/>
        </a:p>
      </dgm:t>
    </dgm:pt>
    <dgm:pt modelId="{181A1120-869C-45F4-8C12-151A318BD85F}">
      <dgm:prSet phldrT="[Text]" custT="1"/>
      <dgm:spPr/>
      <dgm:t>
        <a:bodyPr/>
        <a:lstStyle/>
        <a:p>
          <a:r>
            <a:rPr lang="fr-CA" sz="2000" dirty="0"/>
            <a:t>Institutions Supérieures de Contrôle </a:t>
          </a:r>
          <a:endParaRPr lang="en-US" sz="2000" dirty="0"/>
        </a:p>
      </dgm:t>
    </dgm:pt>
    <dgm:pt modelId="{566B0531-5606-4320-9ED6-58F83A64605F}" type="parTrans" cxnId="{4B4A100E-8FDE-42C2-8248-164419BF0EAD}">
      <dgm:prSet/>
      <dgm:spPr/>
      <dgm:t>
        <a:bodyPr/>
        <a:lstStyle/>
        <a:p>
          <a:endParaRPr lang="en-US"/>
        </a:p>
      </dgm:t>
    </dgm:pt>
    <dgm:pt modelId="{6FC946CF-A673-405D-A877-D2B02BEFEC9A}" type="sibTrans" cxnId="{4B4A100E-8FDE-42C2-8248-164419BF0EAD}">
      <dgm:prSet/>
      <dgm:spPr/>
      <dgm:t>
        <a:bodyPr/>
        <a:lstStyle/>
        <a:p>
          <a:endParaRPr lang="en-US"/>
        </a:p>
      </dgm:t>
    </dgm:pt>
    <dgm:pt modelId="{7F8277BB-D05F-462A-BD01-9A75CF2132C7}">
      <dgm:prSet phldrT="[Text]" custT="1"/>
      <dgm:spPr/>
      <dgm:t>
        <a:bodyPr/>
        <a:lstStyle/>
        <a:p>
          <a:r>
            <a:rPr lang="en-US" sz="2000" dirty="0"/>
            <a:t>Parlement et Citoyens </a:t>
          </a:r>
        </a:p>
      </dgm:t>
    </dgm:pt>
    <dgm:pt modelId="{BC1A515C-B57E-4380-91D8-0F86424FD3E7}" type="parTrans" cxnId="{12F0E9B2-41E3-4CFB-B776-D1E388BEADD5}">
      <dgm:prSet/>
      <dgm:spPr/>
      <dgm:t>
        <a:bodyPr/>
        <a:lstStyle/>
        <a:p>
          <a:endParaRPr lang="en-US"/>
        </a:p>
      </dgm:t>
    </dgm:pt>
    <dgm:pt modelId="{EB7C6FA8-081D-408B-8FFB-C6FD92055CE9}" type="sibTrans" cxnId="{12F0E9B2-41E3-4CFB-B776-D1E388BEADD5}">
      <dgm:prSet/>
      <dgm:spPr/>
      <dgm:t>
        <a:bodyPr/>
        <a:lstStyle/>
        <a:p>
          <a:endParaRPr lang="en-US"/>
        </a:p>
      </dgm:t>
    </dgm:pt>
    <dgm:pt modelId="{D32D0D5B-0A7A-4E60-9B0F-122DFD81FC24}">
      <dgm:prSet phldrT="[Text]" custT="1"/>
      <dgm:spPr/>
      <dgm:t>
        <a:bodyPr/>
        <a:lstStyle/>
        <a:p>
          <a:r>
            <a:rPr lang="fr-FR" sz="2000" dirty="0"/>
            <a:t>Le contrôle parlementaire est une fonction essentielle du pouvoir législatif</a:t>
          </a:r>
          <a:endParaRPr lang="en-US" sz="2000" dirty="0"/>
        </a:p>
      </dgm:t>
    </dgm:pt>
    <dgm:pt modelId="{0F71C2AF-E1F8-4EE2-B99E-CC33A76B51E0}" type="parTrans" cxnId="{22B7B1F3-3A52-4556-AABD-2E300604A1C3}">
      <dgm:prSet/>
      <dgm:spPr/>
      <dgm:t>
        <a:bodyPr/>
        <a:lstStyle/>
        <a:p>
          <a:endParaRPr lang="en-US"/>
        </a:p>
      </dgm:t>
    </dgm:pt>
    <dgm:pt modelId="{B071FCE9-D7A9-4131-9343-DD58B09DAF68}" type="sibTrans" cxnId="{22B7B1F3-3A52-4556-AABD-2E300604A1C3}">
      <dgm:prSet/>
      <dgm:spPr/>
      <dgm:t>
        <a:bodyPr/>
        <a:lstStyle/>
        <a:p>
          <a:endParaRPr lang="en-US"/>
        </a:p>
      </dgm:t>
    </dgm:pt>
    <dgm:pt modelId="{3B0D17B3-A728-4A65-82F7-CACCB578D548}">
      <dgm:prSet phldrT="[Text]" custT="1"/>
      <dgm:spPr/>
      <dgm:t>
        <a:bodyPr/>
        <a:lstStyle/>
        <a:p>
          <a:r>
            <a:rPr lang="fr-FR" sz="2000" dirty="0"/>
            <a:t>Les instances de contrôle interne évaluent les activités des entités publiques, en particulier l’efficacité des mécanismes de contrôle interne.</a:t>
          </a:r>
          <a:endParaRPr lang="en-US" sz="2000" dirty="0"/>
        </a:p>
      </dgm:t>
    </dgm:pt>
    <dgm:pt modelId="{F8BD6CCB-5264-4726-870A-7DCB299317B2}" type="parTrans" cxnId="{91398D31-200C-43EA-8EBE-CB790AC919C1}">
      <dgm:prSet/>
      <dgm:spPr/>
      <dgm:t>
        <a:bodyPr/>
        <a:lstStyle/>
        <a:p>
          <a:endParaRPr lang="en-US"/>
        </a:p>
      </dgm:t>
    </dgm:pt>
    <dgm:pt modelId="{3B1BE8C9-10DA-4E2E-896D-43ADDD233282}" type="sibTrans" cxnId="{91398D31-200C-43EA-8EBE-CB790AC919C1}">
      <dgm:prSet/>
      <dgm:spPr/>
      <dgm:t>
        <a:bodyPr/>
        <a:lstStyle/>
        <a:p>
          <a:endParaRPr lang="en-US"/>
        </a:p>
      </dgm:t>
    </dgm:pt>
    <dgm:pt modelId="{D80BA011-5338-4E71-9F66-EF5C31FFF1E9}">
      <dgm:prSet phldrT="[Text]" custT="1"/>
      <dgm:spPr/>
      <dgm:t>
        <a:bodyPr/>
        <a:lstStyle/>
        <a:p>
          <a:r>
            <a:rPr lang="fr-FR" sz="2000" dirty="0"/>
            <a:t>Audit externe - indépendant de l'exécutif</a:t>
          </a:r>
          <a:endParaRPr lang="en-US" sz="2000" dirty="0"/>
        </a:p>
      </dgm:t>
    </dgm:pt>
    <dgm:pt modelId="{CEB9AB57-44FD-4EDD-94D9-C5DD6C140F6B}" type="parTrans" cxnId="{A76266AD-46BF-463D-8693-3599E9E6E046}">
      <dgm:prSet/>
      <dgm:spPr/>
      <dgm:t>
        <a:bodyPr/>
        <a:lstStyle/>
        <a:p>
          <a:endParaRPr lang="en-US"/>
        </a:p>
      </dgm:t>
    </dgm:pt>
    <dgm:pt modelId="{5BB07825-43E3-43AA-8A49-80FCA663E2E2}" type="sibTrans" cxnId="{A76266AD-46BF-463D-8693-3599E9E6E046}">
      <dgm:prSet/>
      <dgm:spPr/>
      <dgm:t>
        <a:bodyPr/>
        <a:lstStyle/>
        <a:p>
          <a:endParaRPr lang="en-US"/>
        </a:p>
      </dgm:t>
    </dgm:pt>
    <dgm:pt modelId="{09C29496-A1E2-46C3-B384-2F7F580F9521}">
      <dgm:prSet phldrT="[Text]" custT="1"/>
      <dgm:spPr/>
      <dgm:t>
        <a:bodyPr/>
        <a:lstStyle/>
        <a:p>
          <a:endParaRPr lang="en-US" sz="800" dirty="0"/>
        </a:p>
      </dgm:t>
    </dgm:pt>
    <dgm:pt modelId="{EF66628E-4827-4051-9005-B32AC6475627}" type="parTrans" cxnId="{8448A546-05D5-4A7E-B13D-D0208BF1029E}">
      <dgm:prSet/>
      <dgm:spPr/>
      <dgm:t>
        <a:bodyPr/>
        <a:lstStyle/>
        <a:p>
          <a:endParaRPr lang="en-US"/>
        </a:p>
      </dgm:t>
    </dgm:pt>
    <dgm:pt modelId="{94AB141D-1A30-47CE-82D5-E61B574E8161}" type="sibTrans" cxnId="{8448A546-05D5-4A7E-B13D-D0208BF1029E}">
      <dgm:prSet/>
      <dgm:spPr/>
      <dgm:t>
        <a:bodyPr/>
        <a:lstStyle/>
        <a:p>
          <a:endParaRPr lang="en-US"/>
        </a:p>
      </dgm:t>
    </dgm:pt>
    <dgm:pt modelId="{1EF3FF66-B857-4431-A1C2-3DA2F024DBE0}">
      <dgm:prSet phldrT="[Text]" custT="1"/>
      <dgm:spPr/>
      <dgm:t>
        <a:bodyPr/>
        <a:lstStyle/>
        <a:p>
          <a:r>
            <a:rPr lang="fr-FR" sz="2000" dirty="0"/>
            <a:t>Les ISC assurent une reddition des comptes a posteriori de la manière dont les entités utilisent les ressources publiques</a:t>
          </a:r>
          <a:endParaRPr lang="en-US" sz="2000" dirty="0"/>
        </a:p>
      </dgm:t>
    </dgm:pt>
    <dgm:pt modelId="{2CAB6042-B40F-4DB7-B7F7-27914403D349}" type="sibTrans" cxnId="{EDAAA0EB-40CF-4BF5-8E4D-D6802F7B4A8C}">
      <dgm:prSet/>
      <dgm:spPr/>
      <dgm:t>
        <a:bodyPr/>
        <a:lstStyle/>
        <a:p>
          <a:endParaRPr lang="en-US"/>
        </a:p>
      </dgm:t>
    </dgm:pt>
    <dgm:pt modelId="{9B6D4DD3-BF9F-46EF-B3F0-7CF995A0F6F8}" type="parTrans" cxnId="{EDAAA0EB-40CF-4BF5-8E4D-D6802F7B4A8C}">
      <dgm:prSet/>
      <dgm:spPr/>
      <dgm:t>
        <a:bodyPr/>
        <a:lstStyle/>
        <a:p>
          <a:endParaRPr lang="en-US"/>
        </a:p>
      </dgm:t>
    </dgm:pt>
    <dgm:pt modelId="{A4E84545-F45B-4B45-BD27-218F1FEDD61C}">
      <dgm:prSet phldrT="[Text]" custT="1"/>
      <dgm:spPr/>
      <dgm:t>
        <a:bodyPr/>
        <a:lstStyle/>
        <a:p>
          <a:r>
            <a:rPr lang="fr-FR" sz="2000" dirty="0"/>
            <a:t>Les citoyens et les organisations de la société civile exercent également un contrôle public</a:t>
          </a:r>
          <a:endParaRPr lang="en-US" sz="2000" dirty="0"/>
        </a:p>
      </dgm:t>
    </dgm:pt>
    <dgm:pt modelId="{ABC06568-67FE-4CA8-BDE4-2FE075F66CAF}" type="parTrans" cxnId="{E2F8A321-8786-4D9D-8B90-D789C866F169}">
      <dgm:prSet/>
      <dgm:spPr/>
      <dgm:t>
        <a:bodyPr/>
        <a:lstStyle/>
        <a:p>
          <a:endParaRPr lang="en-US"/>
        </a:p>
      </dgm:t>
    </dgm:pt>
    <dgm:pt modelId="{426D4E70-11C0-4802-96B9-3FD5D027D7B7}" type="sibTrans" cxnId="{E2F8A321-8786-4D9D-8B90-D789C866F169}">
      <dgm:prSet/>
      <dgm:spPr/>
      <dgm:t>
        <a:bodyPr/>
        <a:lstStyle/>
        <a:p>
          <a:endParaRPr lang="en-US"/>
        </a:p>
      </dgm:t>
    </dgm:pt>
    <dgm:pt modelId="{9EE93B29-8CA5-4C82-AF5E-A071352242F0}">
      <dgm:prSet phldrT="[Text]" custT="1"/>
      <dgm:spPr/>
      <dgm:t>
        <a:bodyPr/>
        <a:lstStyle/>
        <a:p>
          <a:endParaRPr lang="en-US" sz="2000" dirty="0"/>
        </a:p>
      </dgm:t>
    </dgm:pt>
    <dgm:pt modelId="{E4DD503E-997C-4E7A-B8BC-03B333B12E34}" type="parTrans" cxnId="{6603CA8D-EB27-4C55-8DD4-B5D973848207}">
      <dgm:prSet/>
      <dgm:spPr/>
      <dgm:t>
        <a:bodyPr/>
        <a:lstStyle/>
        <a:p>
          <a:endParaRPr lang="en-US"/>
        </a:p>
      </dgm:t>
    </dgm:pt>
    <dgm:pt modelId="{204A8D9F-46D2-40A7-A391-9957D1BB227D}" type="sibTrans" cxnId="{6603CA8D-EB27-4C55-8DD4-B5D973848207}">
      <dgm:prSet/>
      <dgm:spPr/>
      <dgm:t>
        <a:bodyPr/>
        <a:lstStyle/>
        <a:p>
          <a:endParaRPr lang="en-US"/>
        </a:p>
      </dgm:t>
    </dgm:pt>
    <dgm:pt modelId="{064C7D4C-C938-4A4A-AD13-E12BA71625B0}" type="pres">
      <dgm:prSet presAssocID="{B70606B6-875D-4C7E-9A39-D760FDEF4EEA}" presName="Name0" presStyleCnt="0">
        <dgm:presLayoutVars>
          <dgm:dir/>
          <dgm:animLvl val="lvl"/>
          <dgm:resizeHandles val="exact"/>
        </dgm:presLayoutVars>
      </dgm:prSet>
      <dgm:spPr/>
    </dgm:pt>
    <dgm:pt modelId="{162ED147-27E1-4686-AA00-96D06B3B0E99}" type="pres">
      <dgm:prSet presAssocID="{9325420C-7E0E-4AAF-AF6A-DF8A2A283C5D}" presName="composite" presStyleCnt="0"/>
      <dgm:spPr/>
    </dgm:pt>
    <dgm:pt modelId="{154E0B97-D399-41BB-BBA7-E86D2F446996}" type="pres">
      <dgm:prSet presAssocID="{9325420C-7E0E-4AAF-AF6A-DF8A2A283C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68D8FCC-7001-43CB-8546-9D19A271ECE9}" type="pres">
      <dgm:prSet presAssocID="{9325420C-7E0E-4AAF-AF6A-DF8A2A283C5D}" presName="desTx" presStyleLbl="alignAccFollowNode1" presStyleIdx="0" presStyleCnt="3">
        <dgm:presLayoutVars>
          <dgm:bulletEnabled val="1"/>
        </dgm:presLayoutVars>
      </dgm:prSet>
      <dgm:spPr/>
    </dgm:pt>
    <dgm:pt modelId="{30AFD001-18A5-433D-821F-4304A2326484}" type="pres">
      <dgm:prSet presAssocID="{4FD7187F-C515-421B-9EDC-9CDEAF6981CC}" presName="space" presStyleCnt="0"/>
      <dgm:spPr/>
    </dgm:pt>
    <dgm:pt modelId="{F7E6AC8E-A49C-4E25-BF33-31E4E6946CAA}" type="pres">
      <dgm:prSet presAssocID="{181A1120-869C-45F4-8C12-151A318BD85F}" presName="composite" presStyleCnt="0"/>
      <dgm:spPr/>
    </dgm:pt>
    <dgm:pt modelId="{FCC4BDBE-E9A4-4CD7-AA58-5C49CA2C8183}" type="pres">
      <dgm:prSet presAssocID="{181A1120-869C-45F4-8C12-151A318BD8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744F98-8277-4DD9-8C6A-18A8FC0B62F7}" type="pres">
      <dgm:prSet presAssocID="{181A1120-869C-45F4-8C12-151A318BD85F}" presName="desTx" presStyleLbl="alignAccFollowNode1" presStyleIdx="1" presStyleCnt="3">
        <dgm:presLayoutVars>
          <dgm:bulletEnabled val="1"/>
        </dgm:presLayoutVars>
      </dgm:prSet>
      <dgm:spPr/>
    </dgm:pt>
    <dgm:pt modelId="{05177BBE-993A-4CCB-8718-2512A578D385}" type="pres">
      <dgm:prSet presAssocID="{6FC946CF-A673-405D-A877-D2B02BEFEC9A}" presName="space" presStyleCnt="0"/>
      <dgm:spPr/>
    </dgm:pt>
    <dgm:pt modelId="{908DAD79-2441-4FAC-8C80-4474617F883D}" type="pres">
      <dgm:prSet presAssocID="{7F8277BB-D05F-462A-BD01-9A75CF2132C7}" presName="composite" presStyleCnt="0"/>
      <dgm:spPr/>
    </dgm:pt>
    <dgm:pt modelId="{778BDBCE-E203-4F30-A77B-7A6350956087}" type="pres">
      <dgm:prSet presAssocID="{7F8277BB-D05F-462A-BD01-9A75CF2132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E5F5AB-4432-422D-8341-8084A0310E74}" type="pres">
      <dgm:prSet presAssocID="{7F8277BB-D05F-462A-BD01-9A75CF2132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B4A100E-8FDE-42C2-8248-164419BF0EAD}" srcId="{B70606B6-875D-4C7E-9A39-D760FDEF4EEA}" destId="{181A1120-869C-45F4-8C12-151A318BD85F}" srcOrd="1" destOrd="0" parTransId="{566B0531-5606-4320-9ED6-58F83A64605F}" sibTransId="{6FC946CF-A673-405D-A877-D2B02BEFEC9A}"/>
    <dgm:cxn modelId="{E2F8A321-8786-4D9D-8B90-D789C866F169}" srcId="{7F8277BB-D05F-462A-BD01-9A75CF2132C7}" destId="{A4E84545-F45B-4B45-BD27-218F1FEDD61C}" srcOrd="2" destOrd="0" parTransId="{ABC06568-67FE-4CA8-BDE4-2FE075F66CAF}" sibTransId="{426D4E70-11C0-4802-96B9-3FD5D027D7B7}"/>
    <dgm:cxn modelId="{9A7E0F30-6B10-4DEE-884F-D239794A3999}" type="presOf" srcId="{1EF3FF66-B857-4431-A1C2-3DA2F024DBE0}" destId="{C0744F98-8277-4DD9-8C6A-18A8FC0B62F7}" srcOrd="0" destOrd="2" presId="urn:microsoft.com/office/officeart/2005/8/layout/hList1"/>
    <dgm:cxn modelId="{91398D31-200C-43EA-8EBE-CB790AC919C1}" srcId="{9325420C-7E0E-4AAF-AF6A-DF8A2A283C5D}" destId="{3B0D17B3-A728-4A65-82F7-CACCB578D548}" srcOrd="0" destOrd="0" parTransId="{F8BD6CCB-5264-4726-870A-7DCB299317B2}" sibTransId="{3B1BE8C9-10DA-4E2E-896D-43ADDD233282}"/>
    <dgm:cxn modelId="{82BE9334-8767-436E-8A09-F1AD6B8E3FEB}" type="presOf" srcId="{181A1120-869C-45F4-8C12-151A318BD85F}" destId="{FCC4BDBE-E9A4-4CD7-AA58-5C49CA2C8183}" srcOrd="0" destOrd="0" presId="urn:microsoft.com/office/officeart/2005/8/layout/hList1"/>
    <dgm:cxn modelId="{FCC6AB39-275C-420E-B874-24FFB9B9F5D8}" type="presOf" srcId="{9EE93B29-8CA5-4C82-AF5E-A071352242F0}" destId="{FBE5F5AB-4432-422D-8341-8084A0310E74}" srcOrd="0" destOrd="1" presId="urn:microsoft.com/office/officeart/2005/8/layout/hList1"/>
    <dgm:cxn modelId="{8448A546-05D5-4A7E-B13D-D0208BF1029E}" srcId="{181A1120-869C-45F4-8C12-151A318BD85F}" destId="{09C29496-A1E2-46C3-B384-2F7F580F9521}" srcOrd="1" destOrd="0" parTransId="{EF66628E-4827-4051-9005-B32AC6475627}" sibTransId="{94AB141D-1A30-47CE-82D5-E61B574E8161}"/>
    <dgm:cxn modelId="{5806FB48-3321-4DBF-8723-9ABC0F94BC93}" type="presOf" srcId="{A4E84545-F45B-4B45-BD27-218F1FEDD61C}" destId="{FBE5F5AB-4432-422D-8341-8084A0310E74}" srcOrd="0" destOrd="2" presId="urn:microsoft.com/office/officeart/2005/8/layout/hList1"/>
    <dgm:cxn modelId="{6540F759-A1D1-4235-AEDD-058E1DF7BEF5}" srcId="{B70606B6-875D-4C7E-9A39-D760FDEF4EEA}" destId="{9325420C-7E0E-4AAF-AF6A-DF8A2A283C5D}" srcOrd="0" destOrd="0" parTransId="{99B5561D-3DBC-4EA0-9B92-431A54D097A3}" sibTransId="{4FD7187F-C515-421B-9EDC-9CDEAF6981CC}"/>
    <dgm:cxn modelId="{3B13E665-3FCC-47AB-96BC-D3DF9654E148}" type="presOf" srcId="{09C29496-A1E2-46C3-B384-2F7F580F9521}" destId="{C0744F98-8277-4DD9-8C6A-18A8FC0B62F7}" srcOrd="0" destOrd="1" presId="urn:microsoft.com/office/officeart/2005/8/layout/hList1"/>
    <dgm:cxn modelId="{83AF8968-D877-41F9-A7C0-4E50E116CEF3}" type="presOf" srcId="{D80BA011-5338-4E71-9F66-EF5C31FFF1E9}" destId="{C0744F98-8277-4DD9-8C6A-18A8FC0B62F7}" srcOrd="0" destOrd="0" presId="urn:microsoft.com/office/officeart/2005/8/layout/hList1"/>
    <dgm:cxn modelId="{0820BB72-D669-4BCA-A3C6-FDF81F4F63EB}" type="presOf" srcId="{9325420C-7E0E-4AAF-AF6A-DF8A2A283C5D}" destId="{154E0B97-D399-41BB-BBA7-E86D2F446996}" srcOrd="0" destOrd="0" presId="urn:microsoft.com/office/officeart/2005/8/layout/hList1"/>
    <dgm:cxn modelId="{E49C9C7A-104A-4D2F-9F87-B951B8135D41}" type="presOf" srcId="{7F8277BB-D05F-462A-BD01-9A75CF2132C7}" destId="{778BDBCE-E203-4F30-A77B-7A6350956087}" srcOrd="0" destOrd="0" presId="urn:microsoft.com/office/officeart/2005/8/layout/hList1"/>
    <dgm:cxn modelId="{6603CA8D-EB27-4C55-8DD4-B5D973848207}" srcId="{7F8277BB-D05F-462A-BD01-9A75CF2132C7}" destId="{9EE93B29-8CA5-4C82-AF5E-A071352242F0}" srcOrd="1" destOrd="0" parTransId="{E4DD503E-997C-4E7A-B8BC-03B333B12E34}" sibTransId="{204A8D9F-46D2-40A7-A391-9957D1BB227D}"/>
    <dgm:cxn modelId="{37C4A691-FDC7-41C6-8984-2F1EDD3EC589}" type="presOf" srcId="{3B0D17B3-A728-4A65-82F7-CACCB578D548}" destId="{C68D8FCC-7001-43CB-8546-9D19A271ECE9}" srcOrd="0" destOrd="0" presId="urn:microsoft.com/office/officeart/2005/8/layout/hList1"/>
    <dgm:cxn modelId="{A76266AD-46BF-463D-8693-3599E9E6E046}" srcId="{181A1120-869C-45F4-8C12-151A318BD85F}" destId="{D80BA011-5338-4E71-9F66-EF5C31FFF1E9}" srcOrd="0" destOrd="0" parTransId="{CEB9AB57-44FD-4EDD-94D9-C5DD6C140F6B}" sibTransId="{5BB07825-43E3-43AA-8A49-80FCA663E2E2}"/>
    <dgm:cxn modelId="{12F0E9B2-41E3-4CFB-B776-D1E388BEADD5}" srcId="{B70606B6-875D-4C7E-9A39-D760FDEF4EEA}" destId="{7F8277BB-D05F-462A-BD01-9A75CF2132C7}" srcOrd="2" destOrd="0" parTransId="{BC1A515C-B57E-4380-91D8-0F86424FD3E7}" sibTransId="{EB7C6FA8-081D-408B-8FFB-C6FD92055CE9}"/>
    <dgm:cxn modelId="{76E73DCE-7529-4164-ADB7-C07BA84AC709}" type="presOf" srcId="{B70606B6-875D-4C7E-9A39-D760FDEF4EEA}" destId="{064C7D4C-C938-4A4A-AD13-E12BA71625B0}" srcOrd="0" destOrd="0" presId="urn:microsoft.com/office/officeart/2005/8/layout/hList1"/>
    <dgm:cxn modelId="{DA8C57EA-A793-4B21-BC2F-7C002A13F683}" type="presOf" srcId="{D32D0D5B-0A7A-4E60-9B0F-122DFD81FC24}" destId="{FBE5F5AB-4432-422D-8341-8084A0310E74}" srcOrd="0" destOrd="0" presId="urn:microsoft.com/office/officeart/2005/8/layout/hList1"/>
    <dgm:cxn modelId="{EDAAA0EB-40CF-4BF5-8E4D-D6802F7B4A8C}" srcId="{181A1120-869C-45F4-8C12-151A318BD85F}" destId="{1EF3FF66-B857-4431-A1C2-3DA2F024DBE0}" srcOrd="2" destOrd="0" parTransId="{9B6D4DD3-BF9F-46EF-B3F0-7CF995A0F6F8}" sibTransId="{2CAB6042-B40F-4DB7-B7F7-27914403D349}"/>
    <dgm:cxn modelId="{22B7B1F3-3A52-4556-AABD-2E300604A1C3}" srcId="{7F8277BB-D05F-462A-BD01-9A75CF2132C7}" destId="{D32D0D5B-0A7A-4E60-9B0F-122DFD81FC24}" srcOrd="0" destOrd="0" parTransId="{0F71C2AF-E1F8-4EE2-B99E-CC33A76B51E0}" sibTransId="{B071FCE9-D7A9-4131-9343-DD58B09DAF68}"/>
    <dgm:cxn modelId="{1456FDFC-B8F5-49CF-81B1-EA809E7039EE}" type="presParOf" srcId="{064C7D4C-C938-4A4A-AD13-E12BA71625B0}" destId="{162ED147-27E1-4686-AA00-96D06B3B0E99}" srcOrd="0" destOrd="0" presId="urn:microsoft.com/office/officeart/2005/8/layout/hList1"/>
    <dgm:cxn modelId="{888D2901-B7B5-4ED0-8AA9-BA34F3382809}" type="presParOf" srcId="{162ED147-27E1-4686-AA00-96D06B3B0E99}" destId="{154E0B97-D399-41BB-BBA7-E86D2F446996}" srcOrd="0" destOrd="0" presId="urn:microsoft.com/office/officeart/2005/8/layout/hList1"/>
    <dgm:cxn modelId="{83E63EB1-2166-4703-A403-6430EC7CA925}" type="presParOf" srcId="{162ED147-27E1-4686-AA00-96D06B3B0E99}" destId="{C68D8FCC-7001-43CB-8546-9D19A271ECE9}" srcOrd="1" destOrd="0" presId="urn:microsoft.com/office/officeart/2005/8/layout/hList1"/>
    <dgm:cxn modelId="{C1D0201B-346F-4DBE-AE80-8510FFABDB0F}" type="presParOf" srcId="{064C7D4C-C938-4A4A-AD13-E12BA71625B0}" destId="{30AFD001-18A5-433D-821F-4304A2326484}" srcOrd="1" destOrd="0" presId="urn:microsoft.com/office/officeart/2005/8/layout/hList1"/>
    <dgm:cxn modelId="{6219119B-0F76-4DB2-96A6-168301A7681D}" type="presParOf" srcId="{064C7D4C-C938-4A4A-AD13-E12BA71625B0}" destId="{F7E6AC8E-A49C-4E25-BF33-31E4E6946CAA}" srcOrd="2" destOrd="0" presId="urn:microsoft.com/office/officeart/2005/8/layout/hList1"/>
    <dgm:cxn modelId="{F7F5E930-2740-4295-AAA9-89704013F9FB}" type="presParOf" srcId="{F7E6AC8E-A49C-4E25-BF33-31E4E6946CAA}" destId="{FCC4BDBE-E9A4-4CD7-AA58-5C49CA2C8183}" srcOrd="0" destOrd="0" presId="urn:microsoft.com/office/officeart/2005/8/layout/hList1"/>
    <dgm:cxn modelId="{A66A17E8-4A25-4319-9752-B9ADB6A7D9D8}" type="presParOf" srcId="{F7E6AC8E-A49C-4E25-BF33-31E4E6946CAA}" destId="{C0744F98-8277-4DD9-8C6A-18A8FC0B62F7}" srcOrd="1" destOrd="0" presId="urn:microsoft.com/office/officeart/2005/8/layout/hList1"/>
    <dgm:cxn modelId="{BB880DEA-CACE-408B-AAE5-D43D74BB177D}" type="presParOf" srcId="{064C7D4C-C938-4A4A-AD13-E12BA71625B0}" destId="{05177BBE-993A-4CCB-8718-2512A578D385}" srcOrd="3" destOrd="0" presId="urn:microsoft.com/office/officeart/2005/8/layout/hList1"/>
    <dgm:cxn modelId="{88BB7AE3-20A6-4D8E-8BA5-2F69233B666C}" type="presParOf" srcId="{064C7D4C-C938-4A4A-AD13-E12BA71625B0}" destId="{908DAD79-2441-4FAC-8C80-4474617F883D}" srcOrd="4" destOrd="0" presId="urn:microsoft.com/office/officeart/2005/8/layout/hList1"/>
    <dgm:cxn modelId="{435DCDC4-D5A1-4C98-8DC7-793D7B137614}" type="presParOf" srcId="{908DAD79-2441-4FAC-8C80-4474617F883D}" destId="{778BDBCE-E203-4F30-A77B-7A6350956087}" srcOrd="0" destOrd="0" presId="urn:microsoft.com/office/officeart/2005/8/layout/hList1"/>
    <dgm:cxn modelId="{614A5D0F-9E74-4B19-BEBD-C20CC20ED5F8}" type="presParOf" srcId="{908DAD79-2441-4FAC-8C80-4474617F883D}" destId="{FBE5F5AB-4432-422D-8341-8084A0310E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23647-C522-443F-87AC-414BEA29EDD5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8E8926-9A42-4DE7-979E-40786D45E7C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Le Modèle juridictionnel </a:t>
          </a:r>
        </a:p>
      </dgm:t>
    </dgm:pt>
    <dgm:pt modelId="{352BAD90-96D2-4CB7-B9D8-3B5F8A40AB7C}" type="parTrans" cxnId="{4A271591-0C2D-47DF-8C1C-4BF5205C5251}">
      <dgm:prSet/>
      <dgm:spPr/>
      <dgm:t>
        <a:bodyPr/>
        <a:lstStyle/>
        <a:p>
          <a:endParaRPr lang="en-US"/>
        </a:p>
      </dgm:t>
    </dgm:pt>
    <dgm:pt modelId="{ABA421C0-2111-4619-81C1-E8E47E92466B}" type="sibTrans" cxnId="{4A271591-0C2D-47DF-8C1C-4BF5205C5251}">
      <dgm:prSet/>
      <dgm:spPr/>
      <dgm:t>
        <a:bodyPr/>
        <a:lstStyle/>
        <a:p>
          <a:endParaRPr lang="en-US"/>
        </a:p>
      </dgm:t>
    </dgm:pt>
    <dgm:pt modelId="{10C092D9-2A59-4506-8CCF-4E86D36B61B4}">
      <dgm:prSet phldrT="[Text]" custT="1"/>
      <dgm:spPr/>
      <dgm:t>
        <a:bodyPr/>
        <a:lstStyle/>
        <a:p>
          <a:r>
            <a:rPr lang="en-US" sz="2200" b="1" dirty="0"/>
            <a:t>Le Modèle Parlementaire</a:t>
          </a:r>
        </a:p>
      </dgm:t>
    </dgm:pt>
    <dgm:pt modelId="{39ADF31E-9499-4E19-836A-E83943E30BCC}" type="parTrans" cxnId="{7CE3414B-B759-4206-A927-4D6E2247992A}">
      <dgm:prSet/>
      <dgm:spPr/>
      <dgm:t>
        <a:bodyPr/>
        <a:lstStyle/>
        <a:p>
          <a:endParaRPr lang="en-US"/>
        </a:p>
      </dgm:t>
    </dgm:pt>
    <dgm:pt modelId="{547FCA16-59D0-4B96-8456-78BD8668D45D}" type="sibTrans" cxnId="{7CE3414B-B759-4206-A927-4D6E2247992A}">
      <dgm:prSet/>
      <dgm:spPr/>
      <dgm:t>
        <a:bodyPr/>
        <a:lstStyle/>
        <a:p>
          <a:endParaRPr lang="en-US"/>
        </a:p>
      </dgm:t>
    </dgm:pt>
    <dgm:pt modelId="{D996840F-6FD4-4753-8B8E-CE80B5A62857}">
      <dgm:prSet phldrT="[Text]" custT="1"/>
      <dgm:spPr/>
      <dgm:t>
        <a:bodyPr/>
        <a:lstStyle/>
        <a:p>
          <a:r>
            <a:rPr lang="fr-CA" sz="1300" dirty="0">
              <a:latin typeface="+mn-lt"/>
            </a:rPr>
            <a:t>Pre-dominat dans la tradition Commonwealth </a:t>
          </a:r>
          <a:endParaRPr lang="en-US" sz="1300" dirty="0">
            <a:latin typeface="+mn-lt"/>
          </a:endParaRPr>
        </a:p>
      </dgm:t>
    </dgm:pt>
    <dgm:pt modelId="{3B73209A-2F8D-4357-AA36-F2EAD87D3390}" type="parTrans" cxnId="{482E6B80-1E03-4A1D-8114-CD8B8EC608A3}">
      <dgm:prSet/>
      <dgm:spPr/>
      <dgm:t>
        <a:bodyPr/>
        <a:lstStyle/>
        <a:p>
          <a:endParaRPr lang="en-US"/>
        </a:p>
      </dgm:t>
    </dgm:pt>
    <dgm:pt modelId="{F9990634-51C0-4EB7-A47B-2008A0F4E047}" type="sibTrans" cxnId="{482E6B80-1E03-4A1D-8114-CD8B8EC608A3}">
      <dgm:prSet/>
      <dgm:spPr/>
      <dgm:t>
        <a:bodyPr/>
        <a:lstStyle/>
        <a:p>
          <a:endParaRPr lang="en-US"/>
        </a:p>
      </dgm:t>
    </dgm:pt>
    <dgm:pt modelId="{48F9C117-67D8-4B20-AA8F-49EA27DE88E8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Les cas de malversations passibles de sanctions pénales sont transmis aux jurisdictions </a:t>
          </a:r>
        </a:p>
      </dgm:t>
    </dgm:pt>
    <dgm:pt modelId="{4FDF91A7-D95D-4E40-8F93-D24E4C7B145A}" type="parTrans" cxnId="{462897D3-B247-481C-8335-89E566B31C3B}">
      <dgm:prSet/>
      <dgm:spPr/>
      <dgm:t>
        <a:bodyPr/>
        <a:lstStyle/>
        <a:p>
          <a:endParaRPr lang="en-US"/>
        </a:p>
      </dgm:t>
    </dgm:pt>
    <dgm:pt modelId="{55A6D162-88B2-4EDF-975A-1CEB361C9E65}" type="sibTrans" cxnId="{462897D3-B247-481C-8335-89E566B31C3B}">
      <dgm:prSet/>
      <dgm:spPr/>
      <dgm:t>
        <a:bodyPr/>
        <a:lstStyle/>
        <a:p>
          <a:endParaRPr lang="en-US"/>
        </a:p>
      </dgm:t>
    </dgm:pt>
    <dgm:pt modelId="{2F800EF0-1CEC-470F-853F-32F0B111B802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L’ISC est un organe qui rend directement compte au Parlement</a:t>
          </a:r>
        </a:p>
      </dgm:t>
    </dgm:pt>
    <dgm:pt modelId="{1B6C151B-E386-4127-9B97-C9AAFC6C98E9}" type="parTrans" cxnId="{7E0711AB-DEE9-4AC1-8F65-23654D4C2A9B}">
      <dgm:prSet/>
      <dgm:spPr/>
      <dgm:t>
        <a:bodyPr/>
        <a:lstStyle/>
        <a:p>
          <a:endParaRPr lang="en-US"/>
        </a:p>
      </dgm:t>
    </dgm:pt>
    <dgm:pt modelId="{719671EC-9F88-436D-B21C-29D05B678514}" type="sibTrans" cxnId="{7E0711AB-DEE9-4AC1-8F65-23654D4C2A9B}">
      <dgm:prSet/>
      <dgm:spPr/>
      <dgm:t>
        <a:bodyPr/>
        <a:lstStyle/>
        <a:p>
          <a:endParaRPr lang="en-US"/>
        </a:p>
      </dgm:t>
    </dgm:pt>
    <dgm:pt modelId="{39FAD103-D162-4A7F-B3A7-2DFBA5AB43AF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L’ISC est une jurisdiction (non civile ou pénale), et a des missions juridictionnelles</a:t>
          </a:r>
        </a:p>
      </dgm:t>
    </dgm:pt>
    <dgm:pt modelId="{DE6B2363-43B6-482E-B414-8A9B756FEF6D}" type="parTrans" cxnId="{6B0834BD-CAD8-49CC-AED5-D4607D34C62E}">
      <dgm:prSet/>
      <dgm:spPr/>
      <dgm:t>
        <a:bodyPr/>
        <a:lstStyle/>
        <a:p>
          <a:endParaRPr lang="en-US"/>
        </a:p>
      </dgm:t>
    </dgm:pt>
    <dgm:pt modelId="{6AF5DE90-ADA0-49A2-9C60-19CDBF65AEBE}" type="sibTrans" cxnId="{6B0834BD-CAD8-49CC-AED5-D4607D34C62E}">
      <dgm:prSet/>
      <dgm:spPr/>
      <dgm:t>
        <a:bodyPr/>
        <a:lstStyle/>
        <a:p>
          <a:endParaRPr lang="en-US"/>
        </a:p>
      </dgm:t>
    </dgm:pt>
    <dgm:pt modelId="{42DE6B01-F58D-4862-9918-55BD8A729790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Conduit des contrôles, juge les comptes des comptables publics et pronounce des sanctions</a:t>
          </a:r>
        </a:p>
      </dgm:t>
    </dgm:pt>
    <dgm:pt modelId="{D2B78789-C670-4681-9DE9-7D4DC0842921}" type="parTrans" cxnId="{7666F67E-80B7-45A1-AA8B-D19A08328009}">
      <dgm:prSet/>
      <dgm:spPr/>
      <dgm:t>
        <a:bodyPr/>
        <a:lstStyle/>
        <a:p>
          <a:endParaRPr lang="en-US"/>
        </a:p>
      </dgm:t>
    </dgm:pt>
    <dgm:pt modelId="{AE08DC3F-FC59-4AB6-9CE8-D162792386C0}" type="sibTrans" cxnId="{7666F67E-80B7-45A1-AA8B-D19A08328009}">
      <dgm:prSet/>
      <dgm:spPr/>
      <dgm:t>
        <a:bodyPr/>
        <a:lstStyle/>
        <a:p>
          <a:endParaRPr lang="en-US"/>
        </a:p>
      </dgm:t>
    </dgm:pt>
    <dgm:pt modelId="{87C54016-44D0-4DA5-A546-99F0D4D10F07}">
      <dgm:prSet phldrT="[Text]" custT="1"/>
      <dgm:spPr/>
      <dgm:t>
        <a:bodyPr/>
        <a:lstStyle/>
        <a:p>
          <a:r>
            <a:rPr lang="en-US" sz="2200" b="1" dirty="0"/>
            <a:t>Le Modèle Exécutif</a:t>
          </a:r>
        </a:p>
      </dgm:t>
    </dgm:pt>
    <dgm:pt modelId="{41EEA4F4-82F1-468A-A1EE-2C04A107492E}" type="parTrans" cxnId="{D2599EDA-75EB-4EFA-BC61-F2AF922276A6}">
      <dgm:prSet/>
      <dgm:spPr/>
      <dgm:t>
        <a:bodyPr/>
        <a:lstStyle/>
        <a:p>
          <a:endParaRPr lang="nb-NO"/>
        </a:p>
      </dgm:t>
    </dgm:pt>
    <dgm:pt modelId="{263BCACF-97DB-4812-968B-D143FC22B0D4}" type="sibTrans" cxnId="{D2599EDA-75EB-4EFA-BC61-F2AF922276A6}">
      <dgm:prSet/>
      <dgm:spPr/>
      <dgm:t>
        <a:bodyPr/>
        <a:lstStyle/>
        <a:p>
          <a:endParaRPr lang="nb-NO"/>
        </a:p>
      </dgm:t>
    </dgm:pt>
    <dgm:pt modelId="{A58307FB-4A76-4370-801D-C23CE94BD36F}">
      <dgm:prSet phldrT="[Text]" custT="1"/>
      <dgm:spPr/>
      <dgm:t>
        <a:bodyPr/>
        <a:lstStyle/>
        <a:p>
          <a:r>
            <a:rPr lang="nb-NO" sz="1300" dirty="0">
              <a:latin typeface="+mn-lt"/>
            </a:rPr>
            <a:t>L</a:t>
          </a:r>
          <a:r>
            <a:rPr lang="fr-CA" sz="1300" dirty="0">
              <a:latin typeface="+mn-lt"/>
            </a:rPr>
            <a:t>’ISC est intégrée aux structures du pouvoir exécutif, à qui elle rend compte </a:t>
          </a:r>
          <a:endParaRPr lang="en-US" sz="1300" dirty="0">
            <a:latin typeface="+mn-lt"/>
          </a:endParaRPr>
        </a:p>
      </dgm:t>
    </dgm:pt>
    <dgm:pt modelId="{F3B33313-E9AE-4F60-A0DA-54700D2BA828}" type="parTrans" cxnId="{2BAEF649-A9AD-430F-B4AF-F3D53E806BF7}">
      <dgm:prSet/>
      <dgm:spPr/>
      <dgm:t>
        <a:bodyPr/>
        <a:lstStyle/>
        <a:p>
          <a:endParaRPr lang="nb-NO"/>
        </a:p>
      </dgm:t>
    </dgm:pt>
    <dgm:pt modelId="{6AFC04F0-4442-48C7-9CD5-AC61CD244B25}" type="sibTrans" cxnId="{2BAEF649-A9AD-430F-B4AF-F3D53E806BF7}">
      <dgm:prSet/>
      <dgm:spPr/>
      <dgm:t>
        <a:bodyPr/>
        <a:lstStyle/>
        <a:p>
          <a:endParaRPr lang="nb-NO"/>
        </a:p>
      </dgm:t>
    </dgm:pt>
    <dgm:pt modelId="{CE95092D-6CB0-478A-954A-B7781BB57FDD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Examine le bon emploi des ressources publique, et deliver des recommendations non contraignantes</a:t>
          </a:r>
        </a:p>
      </dgm:t>
    </dgm:pt>
    <dgm:pt modelId="{C6D5F188-979E-4CA0-B534-6EC8D1156890}" type="parTrans" cxnId="{89835F8D-3F55-4065-A1A0-6D8B2D57BAD3}">
      <dgm:prSet/>
      <dgm:spPr/>
      <dgm:t>
        <a:bodyPr/>
        <a:lstStyle/>
        <a:p>
          <a:endParaRPr lang="nb-NO"/>
        </a:p>
      </dgm:t>
    </dgm:pt>
    <dgm:pt modelId="{CCDE307B-4AF0-4A76-934B-DBD28E4C9E1C}" type="sibTrans" cxnId="{89835F8D-3F55-4065-A1A0-6D8B2D57BAD3}">
      <dgm:prSet/>
      <dgm:spPr/>
      <dgm:t>
        <a:bodyPr/>
        <a:lstStyle/>
        <a:p>
          <a:endParaRPr lang="nb-NO"/>
        </a:p>
      </dgm:t>
    </dgm:pt>
    <dgm:pt modelId="{D5FF049C-19FE-4154-A45B-5422668A8035}">
      <dgm:prSet phldrT="[Text]" custT="1"/>
      <dgm:spPr/>
      <dgm:t>
        <a:bodyPr/>
        <a:lstStyle/>
        <a:p>
          <a:r>
            <a:rPr lang="fr-CA" sz="1300" dirty="0">
              <a:latin typeface="+mn-lt"/>
            </a:rPr>
            <a:t>Plus souvent à équidistance des pouvoirs législatifs et exécutifs </a:t>
          </a:r>
          <a:endParaRPr lang="en-US" sz="1300" dirty="0">
            <a:latin typeface="+mn-lt"/>
          </a:endParaRPr>
        </a:p>
      </dgm:t>
    </dgm:pt>
    <dgm:pt modelId="{99489ACD-FFC0-4509-8905-F3B2A652105D}" type="parTrans" cxnId="{BD05D30D-4E29-4024-B483-D58DAE451804}">
      <dgm:prSet/>
      <dgm:spPr/>
      <dgm:t>
        <a:bodyPr/>
        <a:lstStyle/>
        <a:p>
          <a:endParaRPr lang="en-US"/>
        </a:p>
      </dgm:t>
    </dgm:pt>
    <dgm:pt modelId="{2C297722-9FA7-4797-AD84-DBDB4BEA21D4}" type="sibTrans" cxnId="{BD05D30D-4E29-4024-B483-D58DAE451804}">
      <dgm:prSet/>
      <dgm:spPr/>
      <dgm:t>
        <a:bodyPr/>
        <a:lstStyle/>
        <a:p>
          <a:endParaRPr lang="en-US"/>
        </a:p>
      </dgm:t>
    </dgm:pt>
    <dgm:pt modelId="{6DA996FE-9EF7-49D7-891A-FCCB5BB58BBD}">
      <dgm:prSet phldrT="[Text]" custT="1"/>
      <dgm:spPr/>
      <dgm:t>
        <a:bodyPr/>
        <a:lstStyle/>
        <a:p>
          <a:r>
            <a:rPr lang="fr-CA" sz="1300" dirty="0">
              <a:latin typeface="+mn-lt"/>
            </a:rPr>
            <a:t>Souvent rattachée au Premier Ministre ou au President de la République</a:t>
          </a:r>
          <a:endParaRPr lang="en-US" sz="1300" dirty="0">
            <a:latin typeface="+mn-lt"/>
          </a:endParaRPr>
        </a:p>
      </dgm:t>
    </dgm:pt>
    <dgm:pt modelId="{926D145A-89D4-49FF-9DAA-3C60833802EB}" type="parTrans" cxnId="{4EA2EB17-68EA-4C88-B00C-81EF43BA6235}">
      <dgm:prSet/>
      <dgm:spPr/>
      <dgm:t>
        <a:bodyPr/>
        <a:lstStyle/>
        <a:p>
          <a:endParaRPr lang="en-US"/>
        </a:p>
      </dgm:t>
    </dgm:pt>
    <dgm:pt modelId="{BFB4C7AD-5D01-4612-BFDA-62F80289D766}" type="sibTrans" cxnId="{4EA2EB17-68EA-4C88-B00C-81EF43BA6235}">
      <dgm:prSet/>
      <dgm:spPr/>
      <dgm:t>
        <a:bodyPr/>
        <a:lstStyle/>
        <a:p>
          <a:endParaRPr lang="en-US"/>
        </a:p>
      </dgm:t>
    </dgm:pt>
    <dgm:pt modelId="{D6DE9ACA-41F9-4CA4-ABED-B229FA5AE185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Indépendence limitée &amp; role d’audit externe </a:t>
          </a:r>
        </a:p>
      </dgm:t>
    </dgm:pt>
    <dgm:pt modelId="{0610A196-B939-4420-A42D-328764D51013}" type="parTrans" cxnId="{4E8E7E0F-FC0E-4BEC-9346-BEEF08A7BAA2}">
      <dgm:prSet/>
      <dgm:spPr/>
      <dgm:t>
        <a:bodyPr/>
        <a:lstStyle/>
        <a:p>
          <a:endParaRPr lang="en-US"/>
        </a:p>
      </dgm:t>
    </dgm:pt>
    <dgm:pt modelId="{AB2D98B0-A964-4FC2-91C6-AF2D39BCA5C7}" type="sibTrans" cxnId="{4E8E7E0F-FC0E-4BEC-9346-BEEF08A7BAA2}">
      <dgm:prSet/>
      <dgm:spPr/>
      <dgm:t>
        <a:bodyPr/>
        <a:lstStyle/>
        <a:p>
          <a:endParaRPr lang="en-US"/>
        </a:p>
      </dgm:t>
    </dgm:pt>
    <dgm:pt modelId="{98AF4E1C-D4F5-4619-A28E-A80D178E88AF}">
      <dgm:prSet phldrT="[Text]" custT="1"/>
      <dgm:spPr/>
      <dgm:t>
        <a:bodyPr/>
        <a:lstStyle/>
        <a:p>
          <a:r>
            <a:rPr lang="fr-CA" sz="1300" dirty="0">
              <a:latin typeface="+mn-lt"/>
            </a:rPr>
            <a:t>Peut transmettre les cas de malversations aux instances appropriees</a:t>
          </a:r>
          <a:endParaRPr lang="en-US" sz="1300" dirty="0">
            <a:latin typeface="+mn-lt"/>
          </a:endParaRPr>
        </a:p>
      </dgm:t>
    </dgm:pt>
    <dgm:pt modelId="{49F08EAA-0899-4607-98B6-3DCAC3499056}" type="parTrans" cxnId="{0A71571D-ADEE-4004-A8EC-2C78E7CF7270}">
      <dgm:prSet/>
      <dgm:spPr/>
      <dgm:t>
        <a:bodyPr/>
        <a:lstStyle/>
        <a:p>
          <a:endParaRPr lang="en-US"/>
        </a:p>
      </dgm:t>
    </dgm:pt>
    <dgm:pt modelId="{803FB6E6-E50C-4D56-9A41-6B6D81844F13}" type="sibTrans" cxnId="{0A71571D-ADEE-4004-A8EC-2C78E7CF7270}">
      <dgm:prSet/>
      <dgm:spPr/>
      <dgm:t>
        <a:bodyPr/>
        <a:lstStyle/>
        <a:p>
          <a:endParaRPr lang="en-US"/>
        </a:p>
      </dgm:t>
    </dgm:pt>
    <dgm:pt modelId="{C13C77A6-13FC-42FF-ABDB-FA1B2DC7B02D}">
      <dgm:prSet phldrT="[Text]" custT="1"/>
      <dgm:spPr/>
      <dgm:t>
        <a:bodyPr/>
        <a:lstStyle/>
        <a:p>
          <a:r>
            <a:rPr lang="nb-NO" sz="1300" dirty="0">
              <a:latin typeface="+mn-lt"/>
            </a:rPr>
            <a:t>Pré-dominant en Afrique Francophone </a:t>
          </a:r>
          <a:endParaRPr lang="en-US" sz="1300" dirty="0">
            <a:latin typeface="+mn-lt"/>
          </a:endParaRPr>
        </a:p>
      </dgm:t>
    </dgm:pt>
    <dgm:pt modelId="{6A8D194A-181F-4150-88E2-677AE88D12D1}" type="sibTrans" cxnId="{BBDF6D3B-7C49-409F-A5EF-CA2C603AF283}">
      <dgm:prSet/>
      <dgm:spPr/>
      <dgm:t>
        <a:bodyPr/>
        <a:lstStyle/>
        <a:p>
          <a:endParaRPr lang="en-US"/>
        </a:p>
      </dgm:t>
    </dgm:pt>
    <dgm:pt modelId="{CFD9AC57-9DD4-48A0-A459-A304B002CDE6}" type="parTrans" cxnId="{BBDF6D3B-7C49-409F-A5EF-CA2C603AF283}">
      <dgm:prSet/>
      <dgm:spPr/>
      <dgm:t>
        <a:bodyPr/>
        <a:lstStyle/>
        <a:p>
          <a:endParaRPr lang="en-US"/>
        </a:p>
      </dgm:t>
    </dgm:pt>
    <dgm:pt modelId="{A073160D-A385-4456-B7E9-068ABCCA0320}" type="pres">
      <dgm:prSet presAssocID="{61323647-C522-443F-87AC-414BEA29EDD5}" presName="theList" presStyleCnt="0">
        <dgm:presLayoutVars>
          <dgm:dir/>
          <dgm:animLvl val="lvl"/>
          <dgm:resizeHandles val="exact"/>
        </dgm:presLayoutVars>
      </dgm:prSet>
      <dgm:spPr/>
    </dgm:pt>
    <dgm:pt modelId="{E4AC7E30-E554-40AC-8997-3F7812162B65}" type="pres">
      <dgm:prSet presAssocID="{A08E8926-9A42-4DE7-979E-40786D45E7C6}" presName="compNode" presStyleCnt="0"/>
      <dgm:spPr/>
    </dgm:pt>
    <dgm:pt modelId="{B89BE5F2-4F25-4BD3-A6DA-884A69FE5098}" type="pres">
      <dgm:prSet presAssocID="{A08E8926-9A42-4DE7-979E-40786D45E7C6}" presName="aNode" presStyleLbl="bgShp" presStyleIdx="0" presStyleCnt="3" custLinFactNeighborX="840" custLinFactNeighborY="-4080"/>
      <dgm:spPr/>
    </dgm:pt>
    <dgm:pt modelId="{B2A303FB-F218-4A25-8883-69E332580BAE}" type="pres">
      <dgm:prSet presAssocID="{A08E8926-9A42-4DE7-979E-40786D45E7C6}" presName="textNode" presStyleLbl="bgShp" presStyleIdx="0" presStyleCnt="3"/>
      <dgm:spPr/>
    </dgm:pt>
    <dgm:pt modelId="{DE116FCB-C8BE-47FC-ACA2-03D49CEB6EF6}" type="pres">
      <dgm:prSet presAssocID="{A08E8926-9A42-4DE7-979E-40786D45E7C6}" presName="compChildNode" presStyleCnt="0"/>
      <dgm:spPr/>
    </dgm:pt>
    <dgm:pt modelId="{A8F3BF83-EDDB-475A-94CD-A92760DD7513}" type="pres">
      <dgm:prSet presAssocID="{A08E8926-9A42-4DE7-979E-40786D45E7C6}" presName="theInnerList" presStyleCnt="0"/>
      <dgm:spPr/>
    </dgm:pt>
    <dgm:pt modelId="{95FB102E-FC80-4866-A8EB-B6F2414CFAE1}" type="pres">
      <dgm:prSet presAssocID="{C13C77A6-13FC-42FF-ABDB-FA1B2DC7B02D}" presName="childNode" presStyleLbl="node1" presStyleIdx="0" presStyleCnt="12">
        <dgm:presLayoutVars>
          <dgm:bulletEnabled val="1"/>
        </dgm:presLayoutVars>
      </dgm:prSet>
      <dgm:spPr/>
    </dgm:pt>
    <dgm:pt modelId="{FA21BF8D-BA34-47C0-8B20-E82046B0E4BB}" type="pres">
      <dgm:prSet presAssocID="{C13C77A6-13FC-42FF-ABDB-FA1B2DC7B02D}" presName="aSpace2" presStyleCnt="0"/>
      <dgm:spPr/>
    </dgm:pt>
    <dgm:pt modelId="{31ADD166-B228-4EAF-8E35-F031F813E2FD}" type="pres">
      <dgm:prSet presAssocID="{39FAD103-D162-4A7F-B3A7-2DFBA5AB43AF}" presName="childNode" presStyleLbl="node1" presStyleIdx="1" presStyleCnt="12">
        <dgm:presLayoutVars>
          <dgm:bulletEnabled val="1"/>
        </dgm:presLayoutVars>
      </dgm:prSet>
      <dgm:spPr/>
    </dgm:pt>
    <dgm:pt modelId="{0A5E75CB-B844-4A8F-B536-2537180B5154}" type="pres">
      <dgm:prSet presAssocID="{39FAD103-D162-4A7F-B3A7-2DFBA5AB43AF}" presName="aSpace2" presStyleCnt="0"/>
      <dgm:spPr/>
    </dgm:pt>
    <dgm:pt modelId="{91BA351C-F3FD-4773-9A65-61B055173C31}" type="pres">
      <dgm:prSet presAssocID="{D5FF049C-19FE-4154-A45B-5422668A8035}" presName="childNode" presStyleLbl="node1" presStyleIdx="2" presStyleCnt="12">
        <dgm:presLayoutVars>
          <dgm:bulletEnabled val="1"/>
        </dgm:presLayoutVars>
      </dgm:prSet>
      <dgm:spPr/>
    </dgm:pt>
    <dgm:pt modelId="{E9B99333-55C0-4B16-B05D-5B51581BD3E4}" type="pres">
      <dgm:prSet presAssocID="{D5FF049C-19FE-4154-A45B-5422668A8035}" presName="aSpace2" presStyleCnt="0"/>
      <dgm:spPr/>
    </dgm:pt>
    <dgm:pt modelId="{4D242EF1-F904-4FC2-90D3-F7C038D616E3}" type="pres">
      <dgm:prSet presAssocID="{42DE6B01-F58D-4862-9918-55BD8A729790}" presName="childNode" presStyleLbl="node1" presStyleIdx="3" presStyleCnt="12">
        <dgm:presLayoutVars>
          <dgm:bulletEnabled val="1"/>
        </dgm:presLayoutVars>
      </dgm:prSet>
      <dgm:spPr/>
    </dgm:pt>
    <dgm:pt modelId="{53D717AA-BC50-408D-8A8D-FCEA0CD5930D}" type="pres">
      <dgm:prSet presAssocID="{A08E8926-9A42-4DE7-979E-40786D45E7C6}" presName="aSpace" presStyleCnt="0"/>
      <dgm:spPr/>
    </dgm:pt>
    <dgm:pt modelId="{5F53EBE4-258C-488E-AD87-E02B47E4DC6F}" type="pres">
      <dgm:prSet presAssocID="{10C092D9-2A59-4506-8CCF-4E86D36B61B4}" presName="compNode" presStyleCnt="0"/>
      <dgm:spPr/>
    </dgm:pt>
    <dgm:pt modelId="{2687BC68-9A10-44E9-8BFF-798E242BFBDA}" type="pres">
      <dgm:prSet presAssocID="{10C092D9-2A59-4506-8CCF-4E86D36B61B4}" presName="aNode" presStyleLbl="bgShp" presStyleIdx="1" presStyleCnt="3"/>
      <dgm:spPr/>
    </dgm:pt>
    <dgm:pt modelId="{505D0E3D-1F21-4BD5-8038-7F23B3CF96B5}" type="pres">
      <dgm:prSet presAssocID="{10C092D9-2A59-4506-8CCF-4E86D36B61B4}" presName="textNode" presStyleLbl="bgShp" presStyleIdx="1" presStyleCnt="3"/>
      <dgm:spPr/>
    </dgm:pt>
    <dgm:pt modelId="{18F5D608-82D1-4B8A-B942-439BD017DE7B}" type="pres">
      <dgm:prSet presAssocID="{10C092D9-2A59-4506-8CCF-4E86D36B61B4}" presName="compChildNode" presStyleCnt="0"/>
      <dgm:spPr/>
    </dgm:pt>
    <dgm:pt modelId="{01942260-0A84-4506-B7F7-6B7E0C969802}" type="pres">
      <dgm:prSet presAssocID="{10C092D9-2A59-4506-8CCF-4E86D36B61B4}" presName="theInnerList" presStyleCnt="0"/>
      <dgm:spPr/>
    </dgm:pt>
    <dgm:pt modelId="{D291D5FE-CEBA-4E6B-8450-13643310C92E}" type="pres">
      <dgm:prSet presAssocID="{D996840F-6FD4-4753-8B8E-CE80B5A62857}" presName="childNode" presStyleLbl="node1" presStyleIdx="4" presStyleCnt="12">
        <dgm:presLayoutVars>
          <dgm:bulletEnabled val="1"/>
        </dgm:presLayoutVars>
      </dgm:prSet>
      <dgm:spPr/>
    </dgm:pt>
    <dgm:pt modelId="{5BF5E398-3175-4822-95CA-45D8AC82E743}" type="pres">
      <dgm:prSet presAssocID="{D996840F-6FD4-4753-8B8E-CE80B5A62857}" presName="aSpace2" presStyleCnt="0"/>
      <dgm:spPr/>
    </dgm:pt>
    <dgm:pt modelId="{66A483DA-4D4D-4234-AD58-59B4C6570D9F}" type="pres">
      <dgm:prSet presAssocID="{2F800EF0-1CEC-470F-853F-32F0B111B802}" presName="childNode" presStyleLbl="node1" presStyleIdx="5" presStyleCnt="12">
        <dgm:presLayoutVars>
          <dgm:bulletEnabled val="1"/>
        </dgm:presLayoutVars>
      </dgm:prSet>
      <dgm:spPr/>
    </dgm:pt>
    <dgm:pt modelId="{E06C0F3F-4BCC-4F4B-897F-27584B2E308C}" type="pres">
      <dgm:prSet presAssocID="{2F800EF0-1CEC-470F-853F-32F0B111B802}" presName="aSpace2" presStyleCnt="0"/>
      <dgm:spPr/>
    </dgm:pt>
    <dgm:pt modelId="{16616FF9-10D6-4BC9-8032-EC594307FD9E}" type="pres">
      <dgm:prSet presAssocID="{CE95092D-6CB0-478A-954A-B7781BB57FDD}" presName="childNode" presStyleLbl="node1" presStyleIdx="6" presStyleCnt="12">
        <dgm:presLayoutVars>
          <dgm:bulletEnabled val="1"/>
        </dgm:presLayoutVars>
      </dgm:prSet>
      <dgm:spPr/>
    </dgm:pt>
    <dgm:pt modelId="{51E1E808-0379-4E65-AB3B-CE0333C0545F}" type="pres">
      <dgm:prSet presAssocID="{CE95092D-6CB0-478A-954A-B7781BB57FDD}" presName="aSpace2" presStyleCnt="0"/>
      <dgm:spPr/>
    </dgm:pt>
    <dgm:pt modelId="{8CF7DBA5-1C37-4EF8-AB48-6081DDD52355}" type="pres">
      <dgm:prSet presAssocID="{48F9C117-67D8-4B20-AA8F-49EA27DE88E8}" presName="childNode" presStyleLbl="node1" presStyleIdx="7" presStyleCnt="12">
        <dgm:presLayoutVars>
          <dgm:bulletEnabled val="1"/>
        </dgm:presLayoutVars>
      </dgm:prSet>
      <dgm:spPr/>
    </dgm:pt>
    <dgm:pt modelId="{A9932767-C5B5-403B-87F7-6F5DB3A767D4}" type="pres">
      <dgm:prSet presAssocID="{10C092D9-2A59-4506-8CCF-4E86D36B61B4}" presName="aSpace" presStyleCnt="0"/>
      <dgm:spPr/>
    </dgm:pt>
    <dgm:pt modelId="{3A9976F0-E395-46BD-9380-EB77C711A361}" type="pres">
      <dgm:prSet presAssocID="{87C54016-44D0-4DA5-A546-99F0D4D10F07}" presName="compNode" presStyleCnt="0"/>
      <dgm:spPr/>
    </dgm:pt>
    <dgm:pt modelId="{AE6B4C1E-8329-484F-BEF6-E88FB0A7EFE2}" type="pres">
      <dgm:prSet presAssocID="{87C54016-44D0-4DA5-A546-99F0D4D10F07}" presName="aNode" presStyleLbl="bgShp" presStyleIdx="2" presStyleCnt="3"/>
      <dgm:spPr/>
    </dgm:pt>
    <dgm:pt modelId="{6B27B5BC-DB49-4DA6-8592-8EBC53B0BDDC}" type="pres">
      <dgm:prSet presAssocID="{87C54016-44D0-4DA5-A546-99F0D4D10F07}" presName="textNode" presStyleLbl="bgShp" presStyleIdx="2" presStyleCnt="3"/>
      <dgm:spPr/>
    </dgm:pt>
    <dgm:pt modelId="{3B6BF348-892E-429F-944E-7A0A1D0D4D25}" type="pres">
      <dgm:prSet presAssocID="{87C54016-44D0-4DA5-A546-99F0D4D10F07}" presName="compChildNode" presStyleCnt="0"/>
      <dgm:spPr/>
    </dgm:pt>
    <dgm:pt modelId="{23C3D0C0-35CC-4351-97D6-EC8559FF6C0B}" type="pres">
      <dgm:prSet presAssocID="{87C54016-44D0-4DA5-A546-99F0D4D10F07}" presName="theInnerList" presStyleCnt="0"/>
      <dgm:spPr/>
    </dgm:pt>
    <dgm:pt modelId="{007B660B-F7E2-48EE-8755-F901ABA31CDA}" type="pres">
      <dgm:prSet presAssocID="{A58307FB-4A76-4370-801D-C23CE94BD36F}" presName="childNode" presStyleLbl="node1" presStyleIdx="8" presStyleCnt="12">
        <dgm:presLayoutVars>
          <dgm:bulletEnabled val="1"/>
        </dgm:presLayoutVars>
      </dgm:prSet>
      <dgm:spPr/>
    </dgm:pt>
    <dgm:pt modelId="{5AE7FD48-57FB-4032-AB00-CEA602C60A73}" type="pres">
      <dgm:prSet presAssocID="{A58307FB-4A76-4370-801D-C23CE94BD36F}" presName="aSpace2" presStyleCnt="0"/>
      <dgm:spPr/>
    </dgm:pt>
    <dgm:pt modelId="{81C80EDF-CE5C-4A95-A01B-323F9B8F9615}" type="pres">
      <dgm:prSet presAssocID="{6DA996FE-9EF7-49D7-891A-FCCB5BB58BBD}" presName="childNode" presStyleLbl="node1" presStyleIdx="9" presStyleCnt="12">
        <dgm:presLayoutVars>
          <dgm:bulletEnabled val="1"/>
        </dgm:presLayoutVars>
      </dgm:prSet>
      <dgm:spPr/>
    </dgm:pt>
    <dgm:pt modelId="{653AC600-1F9E-4BF1-A024-FDC88B37D238}" type="pres">
      <dgm:prSet presAssocID="{6DA996FE-9EF7-49D7-891A-FCCB5BB58BBD}" presName="aSpace2" presStyleCnt="0"/>
      <dgm:spPr/>
    </dgm:pt>
    <dgm:pt modelId="{F6C8D2CE-70E5-4BB4-820D-25258E462358}" type="pres">
      <dgm:prSet presAssocID="{D6DE9ACA-41F9-4CA4-ABED-B229FA5AE185}" presName="childNode" presStyleLbl="node1" presStyleIdx="10" presStyleCnt="12">
        <dgm:presLayoutVars>
          <dgm:bulletEnabled val="1"/>
        </dgm:presLayoutVars>
      </dgm:prSet>
      <dgm:spPr/>
    </dgm:pt>
    <dgm:pt modelId="{63F70340-2AD4-4FDA-A4D5-1500D7C2AF98}" type="pres">
      <dgm:prSet presAssocID="{D6DE9ACA-41F9-4CA4-ABED-B229FA5AE185}" presName="aSpace2" presStyleCnt="0"/>
      <dgm:spPr/>
    </dgm:pt>
    <dgm:pt modelId="{919F00C9-7A33-435A-902E-AD94904CB563}" type="pres">
      <dgm:prSet presAssocID="{98AF4E1C-D4F5-4619-A28E-A80D178E88A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5A6BC204-B793-40A7-B486-CCA0D24E45B9}" type="presOf" srcId="{48F9C117-67D8-4B20-AA8F-49EA27DE88E8}" destId="{8CF7DBA5-1C37-4EF8-AB48-6081DDD52355}" srcOrd="0" destOrd="0" presId="urn:microsoft.com/office/officeart/2005/8/layout/lProcess2"/>
    <dgm:cxn modelId="{01226506-87CD-4EC1-BC59-8DC9DA7102B4}" type="presOf" srcId="{A08E8926-9A42-4DE7-979E-40786D45E7C6}" destId="{B2A303FB-F218-4A25-8883-69E332580BAE}" srcOrd="1" destOrd="0" presId="urn:microsoft.com/office/officeart/2005/8/layout/lProcess2"/>
    <dgm:cxn modelId="{EE3CC408-74F2-4D74-835F-5CA81DC250F4}" type="presOf" srcId="{D5FF049C-19FE-4154-A45B-5422668A8035}" destId="{91BA351C-F3FD-4773-9A65-61B055173C31}" srcOrd="0" destOrd="0" presId="urn:microsoft.com/office/officeart/2005/8/layout/lProcess2"/>
    <dgm:cxn modelId="{BD05D30D-4E29-4024-B483-D58DAE451804}" srcId="{A08E8926-9A42-4DE7-979E-40786D45E7C6}" destId="{D5FF049C-19FE-4154-A45B-5422668A8035}" srcOrd="2" destOrd="0" parTransId="{99489ACD-FFC0-4509-8905-F3B2A652105D}" sibTransId="{2C297722-9FA7-4797-AD84-DBDB4BEA21D4}"/>
    <dgm:cxn modelId="{4E8E7E0F-FC0E-4BEC-9346-BEEF08A7BAA2}" srcId="{87C54016-44D0-4DA5-A546-99F0D4D10F07}" destId="{D6DE9ACA-41F9-4CA4-ABED-B229FA5AE185}" srcOrd="2" destOrd="0" parTransId="{0610A196-B939-4420-A42D-328764D51013}" sibTransId="{AB2D98B0-A964-4FC2-91C6-AF2D39BCA5C7}"/>
    <dgm:cxn modelId="{4EA2EB17-68EA-4C88-B00C-81EF43BA6235}" srcId="{87C54016-44D0-4DA5-A546-99F0D4D10F07}" destId="{6DA996FE-9EF7-49D7-891A-FCCB5BB58BBD}" srcOrd="1" destOrd="0" parTransId="{926D145A-89D4-49FF-9DAA-3C60833802EB}" sibTransId="{BFB4C7AD-5D01-4612-BFDA-62F80289D766}"/>
    <dgm:cxn modelId="{9CC79C1B-82DE-43D5-804C-2CDB9A99ACD9}" type="presOf" srcId="{A08E8926-9A42-4DE7-979E-40786D45E7C6}" destId="{B89BE5F2-4F25-4BD3-A6DA-884A69FE5098}" srcOrd="0" destOrd="0" presId="urn:microsoft.com/office/officeart/2005/8/layout/lProcess2"/>
    <dgm:cxn modelId="{0A71571D-ADEE-4004-A8EC-2C78E7CF7270}" srcId="{87C54016-44D0-4DA5-A546-99F0D4D10F07}" destId="{98AF4E1C-D4F5-4619-A28E-A80D178E88AF}" srcOrd="3" destOrd="0" parTransId="{49F08EAA-0899-4607-98B6-3DCAC3499056}" sibTransId="{803FB6E6-E50C-4D56-9A41-6B6D81844F13}"/>
    <dgm:cxn modelId="{E271A324-8F2E-40EB-ADF5-A894DF264BA7}" type="presOf" srcId="{98AF4E1C-D4F5-4619-A28E-A80D178E88AF}" destId="{919F00C9-7A33-435A-902E-AD94904CB563}" srcOrd="0" destOrd="0" presId="urn:microsoft.com/office/officeart/2005/8/layout/lProcess2"/>
    <dgm:cxn modelId="{ACC02D2F-36D2-4751-90E6-9A4DD22074EB}" type="presOf" srcId="{C13C77A6-13FC-42FF-ABDB-FA1B2DC7B02D}" destId="{95FB102E-FC80-4866-A8EB-B6F2414CFAE1}" srcOrd="0" destOrd="0" presId="urn:microsoft.com/office/officeart/2005/8/layout/lProcess2"/>
    <dgm:cxn modelId="{D092C039-57E8-4894-8683-C6FC1EDDD158}" type="presOf" srcId="{61323647-C522-443F-87AC-414BEA29EDD5}" destId="{A073160D-A385-4456-B7E9-068ABCCA0320}" srcOrd="0" destOrd="0" presId="urn:microsoft.com/office/officeart/2005/8/layout/lProcess2"/>
    <dgm:cxn modelId="{BBDF6D3B-7C49-409F-A5EF-CA2C603AF283}" srcId="{A08E8926-9A42-4DE7-979E-40786D45E7C6}" destId="{C13C77A6-13FC-42FF-ABDB-FA1B2DC7B02D}" srcOrd="0" destOrd="0" parTransId="{CFD9AC57-9DD4-48A0-A459-A304B002CDE6}" sibTransId="{6A8D194A-181F-4150-88E2-677AE88D12D1}"/>
    <dgm:cxn modelId="{2BAEF649-A9AD-430F-B4AF-F3D53E806BF7}" srcId="{87C54016-44D0-4DA5-A546-99F0D4D10F07}" destId="{A58307FB-4A76-4370-801D-C23CE94BD36F}" srcOrd="0" destOrd="0" parTransId="{F3B33313-E9AE-4F60-A0DA-54700D2BA828}" sibTransId="{6AFC04F0-4442-48C7-9CD5-AC61CD244B25}"/>
    <dgm:cxn modelId="{7CE3414B-B759-4206-A927-4D6E2247992A}" srcId="{61323647-C522-443F-87AC-414BEA29EDD5}" destId="{10C092D9-2A59-4506-8CCF-4E86D36B61B4}" srcOrd="1" destOrd="0" parTransId="{39ADF31E-9499-4E19-836A-E83943E30BCC}" sibTransId="{547FCA16-59D0-4B96-8456-78BD8668D45D}"/>
    <dgm:cxn modelId="{8DA7AD4E-DBA0-4E0C-9088-032317FB24CD}" type="presOf" srcId="{87C54016-44D0-4DA5-A546-99F0D4D10F07}" destId="{6B27B5BC-DB49-4DA6-8592-8EBC53B0BDDC}" srcOrd="1" destOrd="0" presId="urn:microsoft.com/office/officeart/2005/8/layout/lProcess2"/>
    <dgm:cxn modelId="{5614E161-7181-4D9E-B18E-3DF2B5D96958}" type="presOf" srcId="{6DA996FE-9EF7-49D7-891A-FCCB5BB58BBD}" destId="{81C80EDF-CE5C-4A95-A01B-323F9B8F9615}" srcOrd="0" destOrd="0" presId="urn:microsoft.com/office/officeart/2005/8/layout/lProcess2"/>
    <dgm:cxn modelId="{31AB2775-A681-48FF-9B27-3C42A4ACFDA8}" type="presOf" srcId="{D996840F-6FD4-4753-8B8E-CE80B5A62857}" destId="{D291D5FE-CEBA-4E6B-8450-13643310C92E}" srcOrd="0" destOrd="0" presId="urn:microsoft.com/office/officeart/2005/8/layout/lProcess2"/>
    <dgm:cxn modelId="{44FEF27E-92BC-45E1-A157-F0A77D963493}" type="presOf" srcId="{D6DE9ACA-41F9-4CA4-ABED-B229FA5AE185}" destId="{F6C8D2CE-70E5-4BB4-820D-25258E462358}" srcOrd="0" destOrd="0" presId="urn:microsoft.com/office/officeart/2005/8/layout/lProcess2"/>
    <dgm:cxn modelId="{7666F67E-80B7-45A1-AA8B-D19A08328009}" srcId="{A08E8926-9A42-4DE7-979E-40786D45E7C6}" destId="{42DE6B01-F58D-4862-9918-55BD8A729790}" srcOrd="3" destOrd="0" parTransId="{D2B78789-C670-4681-9DE9-7D4DC0842921}" sibTransId="{AE08DC3F-FC59-4AB6-9CE8-D162792386C0}"/>
    <dgm:cxn modelId="{482E6B80-1E03-4A1D-8114-CD8B8EC608A3}" srcId="{10C092D9-2A59-4506-8CCF-4E86D36B61B4}" destId="{D996840F-6FD4-4753-8B8E-CE80B5A62857}" srcOrd="0" destOrd="0" parTransId="{3B73209A-2F8D-4357-AA36-F2EAD87D3390}" sibTransId="{F9990634-51C0-4EB7-A47B-2008A0F4E047}"/>
    <dgm:cxn modelId="{89835F8D-3F55-4065-A1A0-6D8B2D57BAD3}" srcId="{10C092D9-2A59-4506-8CCF-4E86D36B61B4}" destId="{CE95092D-6CB0-478A-954A-B7781BB57FDD}" srcOrd="2" destOrd="0" parTransId="{C6D5F188-979E-4CA0-B534-6EC8D1156890}" sibTransId="{CCDE307B-4AF0-4A76-934B-DBD28E4C9E1C}"/>
    <dgm:cxn modelId="{178CB18F-3310-4829-B317-7297FF9E9809}" type="presOf" srcId="{2F800EF0-1CEC-470F-853F-32F0B111B802}" destId="{66A483DA-4D4D-4234-AD58-59B4C6570D9F}" srcOrd="0" destOrd="0" presId="urn:microsoft.com/office/officeart/2005/8/layout/lProcess2"/>
    <dgm:cxn modelId="{4A271591-0C2D-47DF-8C1C-4BF5205C5251}" srcId="{61323647-C522-443F-87AC-414BEA29EDD5}" destId="{A08E8926-9A42-4DE7-979E-40786D45E7C6}" srcOrd="0" destOrd="0" parTransId="{352BAD90-96D2-4CB7-B9D8-3B5F8A40AB7C}" sibTransId="{ABA421C0-2111-4619-81C1-E8E47E92466B}"/>
    <dgm:cxn modelId="{714440A3-7399-44BA-9B5E-97E7EBB27F30}" type="presOf" srcId="{10C092D9-2A59-4506-8CCF-4E86D36B61B4}" destId="{2687BC68-9A10-44E9-8BFF-798E242BFBDA}" srcOrd="0" destOrd="0" presId="urn:microsoft.com/office/officeart/2005/8/layout/lProcess2"/>
    <dgm:cxn modelId="{7E0711AB-DEE9-4AC1-8F65-23654D4C2A9B}" srcId="{10C092D9-2A59-4506-8CCF-4E86D36B61B4}" destId="{2F800EF0-1CEC-470F-853F-32F0B111B802}" srcOrd="1" destOrd="0" parTransId="{1B6C151B-E386-4127-9B97-C9AAFC6C98E9}" sibTransId="{719671EC-9F88-436D-B21C-29D05B678514}"/>
    <dgm:cxn modelId="{4E5995AB-B40A-485D-B989-CC604B79E74B}" type="presOf" srcId="{10C092D9-2A59-4506-8CCF-4E86D36B61B4}" destId="{505D0E3D-1F21-4BD5-8038-7F23B3CF96B5}" srcOrd="1" destOrd="0" presId="urn:microsoft.com/office/officeart/2005/8/layout/lProcess2"/>
    <dgm:cxn modelId="{1E3891BA-A14F-46F3-B865-DAD1474C27AE}" type="presOf" srcId="{87C54016-44D0-4DA5-A546-99F0D4D10F07}" destId="{AE6B4C1E-8329-484F-BEF6-E88FB0A7EFE2}" srcOrd="0" destOrd="0" presId="urn:microsoft.com/office/officeart/2005/8/layout/lProcess2"/>
    <dgm:cxn modelId="{6B0834BD-CAD8-49CC-AED5-D4607D34C62E}" srcId="{A08E8926-9A42-4DE7-979E-40786D45E7C6}" destId="{39FAD103-D162-4A7F-B3A7-2DFBA5AB43AF}" srcOrd="1" destOrd="0" parTransId="{DE6B2363-43B6-482E-B414-8A9B756FEF6D}" sibTransId="{6AF5DE90-ADA0-49A2-9C60-19CDBF65AEBE}"/>
    <dgm:cxn modelId="{AB63BCCA-DF69-45B0-9300-A5C9A9BCB43F}" type="presOf" srcId="{CE95092D-6CB0-478A-954A-B7781BB57FDD}" destId="{16616FF9-10D6-4BC9-8032-EC594307FD9E}" srcOrd="0" destOrd="0" presId="urn:microsoft.com/office/officeart/2005/8/layout/lProcess2"/>
    <dgm:cxn modelId="{462897D3-B247-481C-8335-89E566B31C3B}" srcId="{10C092D9-2A59-4506-8CCF-4E86D36B61B4}" destId="{48F9C117-67D8-4B20-AA8F-49EA27DE88E8}" srcOrd="3" destOrd="0" parTransId="{4FDF91A7-D95D-4E40-8F93-D24E4C7B145A}" sibTransId="{55A6D162-88B2-4EDF-975A-1CEB361C9E65}"/>
    <dgm:cxn modelId="{D2599EDA-75EB-4EFA-BC61-F2AF922276A6}" srcId="{61323647-C522-443F-87AC-414BEA29EDD5}" destId="{87C54016-44D0-4DA5-A546-99F0D4D10F07}" srcOrd="2" destOrd="0" parTransId="{41EEA4F4-82F1-468A-A1EE-2C04A107492E}" sibTransId="{263BCACF-97DB-4812-968B-D143FC22B0D4}"/>
    <dgm:cxn modelId="{AE8723F6-2DE9-4AD3-8D17-B792BABBC01E}" type="presOf" srcId="{A58307FB-4A76-4370-801D-C23CE94BD36F}" destId="{007B660B-F7E2-48EE-8755-F901ABA31CDA}" srcOrd="0" destOrd="0" presId="urn:microsoft.com/office/officeart/2005/8/layout/lProcess2"/>
    <dgm:cxn modelId="{55D6E1F7-F703-49C1-BC02-7E23E9357F10}" type="presOf" srcId="{39FAD103-D162-4A7F-B3A7-2DFBA5AB43AF}" destId="{31ADD166-B228-4EAF-8E35-F031F813E2FD}" srcOrd="0" destOrd="0" presId="urn:microsoft.com/office/officeart/2005/8/layout/lProcess2"/>
    <dgm:cxn modelId="{0EB25BFB-8441-4AF0-84B5-91DFA20DA07F}" type="presOf" srcId="{42DE6B01-F58D-4862-9918-55BD8A729790}" destId="{4D242EF1-F904-4FC2-90D3-F7C038D616E3}" srcOrd="0" destOrd="0" presId="urn:microsoft.com/office/officeart/2005/8/layout/lProcess2"/>
    <dgm:cxn modelId="{4BBD3AB2-E5E4-4C3B-A70C-C80892B17013}" type="presParOf" srcId="{A073160D-A385-4456-B7E9-068ABCCA0320}" destId="{E4AC7E30-E554-40AC-8997-3F7812162B65}" srcOrd="0" destOrd="0" presId="urn:microsoft.com/office/officeart/2005/8/layout/lProcess2"/>
    <dgm:cxn modelId="{7B975D64-97B9-41C4-A561-8D1009E3A50F}" type="presParOf" srcId="{E4AC7E30-E554-40AC-8997-3F7812162B65}" destId="{B89BE5F2-4F25-4BD3-A6DA-884A69FE5098}" srcOrd="0" destOrd="0" presId="urn:microsoft.com/office/officeart/2005/8/layout/lProcess2"/>
    <dgm:cxn modelId="{80CBCA27-AEF8-444C-B26B-5981DF0974E6}" type="presParOf" srcId="{E4AC7E30-E554-40AC-8997-3F7812162B65}" destId="{B2A303FB-F218-4A25-8883-69E332580BAE}" srcOrd="1" destOrd="0" presId="urn:microsoft.com/office/officeart/2005/8/layout/lProcess2"/>
    <dgm:cxn modelId="{0F5D2D67-1035-465C-96F7-5A2985CDC9DF}" type="presParOf" srcId="{E4AC7E30-E554-40AC-8997-3F7812162B65}" destId="{DE116FCB-C8BE-47FC-ACA2-03D49CEB6EF6}" srcOrd="2" destOrd="0" presId="urn:microsoft.com/office/officeart/2005/8/layout/lProcess2"/>
    <dgm:cxn modelId="{84FD109A-0702-4317-A3D8-66D10A338514}" type="presParOf" srcId="{DE116FCB-C8BE-47FC-ACA2-03D49CEB6EF6}" destId="{A8F3BF83-EDDB-475A-94CD-A92760DD7513}" srcOrd="0" destOrd="0" presId="urn:microsoft.com/office/officeart/2005/8/layout/lProcess2"/>
    <dgm:cxn modelId="{F13FCD53-66A4-40AC-8A69-34B7E42839C7}" type="presParOf" srcId="{A8F3BF83-EDDB-475A-94CD-A92760DD7513}" destId="{95FB102E-FC80-4866-A8EB-B6F2414CFAE1}" srcOrd="0" destOrd="0" presId="urn:microsoft.com/office/officeart/2005/8/layout/lProcess2"/>
    <dgm:cxn modelId="{670A1FD1-E8CD-4056-B0F1-6271D0AE33F6}" type="presParOf" srcId="{A8F3BF83-EDDB-475A-94CD-A92760DD7513}" destId="{FA21BF8D-BA34-47C0-8B20-E82046B0E4BB}" srcOrd="1" destOrd="0" presId="urn:microsoft.com/office/officeart/2005/8/layout/lProcess2"/>
    <dgm:cxn modelId="{5E230900-A594-45E6-A661-DA311B7F228B}" type="presParOf" srcId="{A8F3BF83-EDDB-475A-94CD-A92760DD7513}" destId="{31ADD166-B228-4EAF-8E35-F031F813E2FD}" srcOrd="2" destOrd="0" presId="urn:microsoft.com/office/officeart/2005/8/layout/lProcess2"/>
    <dgm:cxn modelId="{FA05B017-6DAD-4CB9-BFC8-6BD29DB76CCD}" type="presParOf" srcId="{A8F3BF83-EDDB-475A-94CD-A92760DD7513}" destId="{0A5E75CB-B844-4A8F-B536-2537180B5154}" srcOrd="3" destOrd="0" presId="urn:microsoft.com/office/officeart/2005/8/layout/lProcess2"/>
    <dgm:cxn modelId="{9CE93993-A4B2-4099-A33B-E11B347BFE01}" type="presParOf" srcId="{A8F3BF83-EDDB-475A-94CD-A92760DD7513}" destId="{91BA351C-F3FD-4773-9A65-61B055173C31}" srcOrd="4" destOrd="0" presId="urn:microsoft.com/office/officeart/2005/8/layout/lProcess2"/>
    <dgm:cxn modelId="{B2DB3A01-B51F-4C33-98D4-E98C165E9401}" type="presParOf" srcId="{A8F3BF83-EDDB-475A-94CD-A92760DD7513}" destId="{E9B99333-55C0-4B16-B05D-5B51581BD3E4}" srcOrd="5" destOrd="0" presId="urn:microsoft.com/office/officeart/2005/8/layout/lProcess2"/>
    <dgm:cxn modelId="{11B6DB5E-4EA4-4CDB-84F1-1ECCCB86F079}" type="presParOf" srcId="{A8F3BF83-EDDB-475A-94CD-A92760DD7513}" destId="{4D242EF1-F904-4FC2-90D3-F7C038D616E3}" srcOrd="6" destOrd="0" presId="urn:microsoft.com/office/officeart/2005/8/layout/lProcess2"/>
    <dgm:cxn modelId="{A350E0B0-DFF3-41B3-8722-98646AAE4900}" type="presParOf" srcId="{A073160D-A385-4456-B7E9-068ABCCA0320}" destId="{53D717AA-BC50-408D-8A8D-FCEA0CD5930D}" srcOrd="1" destOrd="0" presId="urn:microsoft.com/office/officeart/2005/8/layout/lProcess2"/>
    <dgm:cxn modelId="{C3210E73-3424-4FD4-8EDF-3F5F0F781FE7}" type="presParOf" srcId="{A073160D-A385-4456-B7E9-068ABCCA0320}" destId="{5F53EBE4-258C-488E-AD87-E02B47E4DC6F}" srcOrd="2" destOrd="0" presId="urn:microsoft.com/office/officeart/2005/8/layout/lProcess2"/>
    <dgm:cxn modelId="{4BB74F36-F8A1-4D49-934E-19CA187387AA}" type="presParOf" srcId="{5F53EBE4-258C-488E-AD87-E02B47E4DC6F}" destId="{2687BC68-9A10-44E9-8BFF-798E242BFBDA}" srcOrd="0" destOrd="0" presId="urn:microsoft.com/office/officeart/2005/8/layout/lProcess2"/>
    <dgm:cxn modelId="{97952BCB-D29F-4B72-8A1A-5CC54B3BAC57}" type="presParOf" srcId="{5F53EBE4-258C-488E-AD87-E02B47E4DC6F}" destId="{505D0E3D-1F21-4BD5-8038-7F23B3CF96B5}" srcOrd="1" destOrd="0" presId="urn:microsoft.com/office/officeart/2005/8/layout/lProcess2"/>
    <dgm:cxn modelId="{241C319A-5DF8-4486-8CF2-7CEE28F38B5F}" type="presParOf" srcId="{5F53EBE4-258C-488E-AD87-E02B47E4DC6F}" destId="{18F5D608-82D1-4B8A-B942-439BD017DE7B}" srcOrd="2" destOrd="0" presId="urn:microsoft.com/office/officeart/2005/8/layout/lProcess2"/>
    <dgm:cxn modelId="{49C936F3-9A46-41FC-8F12-5A72777EAFEB}" type="presParOf" srcId="{18F5D608-82D1-4B8A-B942-439BD017DE7B}" destId="{01942260-0A84-4506-B7F7-6B7E0C969802}" srcOrd="0" destOrd="0" presId="urn:microsoft.com/office/officeart/2005/8/layout/lProcess2"/>
    <dgm:cxn modelId="{E2280057-F422-4BA7-AF7B-23D316D1E286}" type="presParOf" srcId="{01942260-0A84-4506-B7F7-6B7E0C969802}" destId="{D291D5FE-CEBA-4E6B-8450-13643310C92E}" srcOrd="0" destOrd="0" presId="urn:microsoft.com/office/officeart/2005/8/layout/lProcess2"/>
    <dgm:cxn modelId="{CA628A97-AE2F-460A-9471-2C674E8E8DBA}" type="presParOf" srcId="{01942260-0A84-4506-B7F7-6B7E0C969802}" destId="{5BF5E398-3175-4822-95CA-45D8AC82E743}" srcOrd="1" destOrd="0" presId="urn:microsoft.com/office/officeart/2005/8/layout/lProcess2"/>
    <dgm:cxn modelId="{C6252BB1-F020-462A-A8E0-ABEF9052DC6A}" type="presParOf" srcId="{01942260-0A84-4506-B7F7-6B7E0C969802}" destId="{66A483DA-4D4D-4234-AD58-59B4C6570D9F}" srcOrd="2" destOrd="0" presId="urn:microsoft.com/office/officeart/2005/8/layout/lProcess2"/>
    <dgm:cxn modelId="{34D3EDBB-5C00-4B30-8744-2492E760B7BB}" type="presParOf" srcId="{01942260-0A84-4506-B7F7-6B7E0C969802}" destId="{E06C0F3F-4BCC-4F4B-897F-27584B2E308C}" srcOrd="3" destOrd="0" presId="urn:microsoft.com/office/officeart/2005/8/layout/lProcess2"/>
    <dgm:cxn modelId="{5BB93B9D-DCDC-4482-B46C-4C701F427E70}" type="presParOf" srcId="{01942260-0A84-4506-B7F7-6B7E0C969802}" destId="{16616FF9-10D6-4BC9-8032-EC594307FD9E}" srcOrd="4" destOrd="0" presId="urn:microsoft.com/office/officeart/2005/8/layout/lProcess2"/>
    <dgm:cxn modelId="{7437BDC8-68E4-4A45-8E44-448E36AA1705}" type="presParOf" srcId="{01942260-0A84-4506-B7F7-6B7E0C969802}" destId="{51E1E808-0379-4E65-AB3B-CE0333C0545F}" srcOrd="5" destOrd="0" presId="urn:microsoft.com/office/officeart/2005/8/layout/lProcess2"/>
    <dgm:cxn modelId="{AE31499C-B2FD-44AD-95A9-5102DB75289C}" type="presParOf" srcId="{01942260-0A84-4506-B7F7-6B7E0C969802}" destId="{8CF7DBA5-1C37-4EF8-AB48-6081DDD52355}" srcOrd="6" destOrd="0" presId="urn:microsoft.com/office/officeart/2005/8/layout/lProcess2"/>
    <dgm:cxn modelId="{83D2D7E2-D0C7-45C9-BCC5-618CD21E69A5}" type="presParOf" srcId="{A073160D-A385-4456-B7E9-068ABCCA0320}" destId="{A9932767-C5B5-403B-87F7-6F5DB3A767D4}" srcOrd="3" destOrd="0" presId="urn:microsoft.com/office/officeart/2005/8/layout/lProcess2"/>
    <dgm:cxn modelId="{EDC0CA35-AAE0-42C1-9DBA-F5F9920314BF}" type="presParOf" srcId="{A073160D-A385-4456-B7E9-068ABCCA0320}" destId="{3A9976F0-E395-46BD-9380-EB77C711A361}" srcOrd="4" destOrd="0" presId="urn:microsoft.com/office/officeart/2005/8/layout/lProcess2"/>
    <dgm:cxn modelId="{7C327EE6-5002-4C7A-91C9-CF2780AE82AD}" type="presParOf" srcId="{3A9976F0-E395-46BD-9380-EB77C711A361}" destId="{AE6B4C1E-8329-484F-BEF6-E88FB0A7EFE2}" srcOrd="0" destOrd="0" presId="urn:microsoft.com/office/officeart/2005/8/layout/lProcess2"/>
    <dgm:cxn modelId="{7A72840B-F91C-407E-9E4E-D6C01282B959}" type="presParOf" srcId="{3A9976F0-E395-46BD-9380-EB77C711A361}" destId="{6B27B5BC-DB49-4DA6-8592-8EBC53B0BDDC}" srcOrd="1" destOrd="0" presId="urn:microsoft.com/office/officeart/2005/8/layout/lProcess2"/>
    <dgm:cxn modelId="{A3CB7485-DA12-43C2-B55E-FCBEEB59400E}" type="presParOf" srcId="{3A9976F0-E395-46BD-9380-EB77C711A361}" destId="{3B6BF348-892E-429F-944E-7A0A1D0D4D25}" srcOrd="2" destOrd="0" presId="urn:microsoft.com/office/officeart/2005/8/layout/lProcess2"/>
    <dgm:cxn modelId="{2191B615-20AD-492E-B481-6E67037BE8E6}" type="presParOf" srcId="{3B6BF348-892E-429F-944E-7A0A1D0D4D25}" destId="{23C3D0C0-35CC-4351-97D6-EC8559FF6C0B}" srcOrd="0" destOrd="0" presId="urn:microsoft.com/office/officeart/2005/8/layout/lProcess2"/>
    <dgm:cxn modelId="{3488B7FB-EC5E-4CC0-BEFD-1016C0AE11FE}" type="presParOf" srcId="{23C3D0C0-35CC-4351-97D6-EC8559FF6C0B}" destId="{007B660B-F7E2-48EE-8755-F901ABA31CDA}" srcOrd="0" destOrd="0" presId="urn:microsoft.com/office/officeart/2005/8/layout/lProcess2"/>
    <dgm:cxn modelId="{EB3B206B-B9D6-4CA1-9AD9-3EDC1646CA20}" type="presParOf" srcId="{23C3D0C0-35CC-4351-97D6-EC8559FF6C0B}" destId="{5AE7FD48-57FB-4032-AB00-CEA602C60A73}" srcOrd="1" destOrd="0" presId="urn:microsoft.com/office/officeart/2005/8/layout/lProcess2"/>
    <dgm:cxn modelId="{57EF6642-9FD9-4CFD-82EA-25F04FFCB664}" type="presParOf" srcId="{23C3D0C0-35CC-4351-97D6-EC8559FF6C0B}" destId="{81C80EDF-CE5C-4A95-A01B-323F9B8F9615}" srcOrd="2" destOrd="0" presId="urn:microsoft.com/office/officeart/2005/8/layout/lProcess2"/>
    <dgm:cxn modelId="{2719472D-39E4-4875-B866-0D62517602FA}" type="presParOf" srcId="{23C3D0C0-35CC-4351-97D6-EC8559FF6C0B}" destId="{653AC600-1F9E-4BF1-A024-FDC88B37D238}" srcOrd="3" destOrd="0" presId="urn:microsoft.com/office/officeart/2005/8/layout/lProcess2"/>
    <dgm:cxn modelId="{9F17D242-D178-4900-A96A-6ABE3156BEAB}" type="presParOf" srcId="{23C3D0C0-35CC-4351-97D6-EC8559FF6C0B}" destId="{F6C8D2CE-70E5-4BB4-820D-25258E462358}" srcOrd="4" destOrd="0" presId="urn:microsoft.com/office/officeart/2005/8/layout/lProcess2"/>
    <dgm:cxn modelId="{4FE268B2-08C1-4DF3-A5DC-6117324006E9}" type="presParOf" srcId="{23C3D0C0-35CC-4351-97D6-EC8559FF6C0B}" destId="{63F70340-2AD4-4FDA-A4D5-1500D7C2AF98}" srcOrd="5" destOrd="0" presId="urn:microsoft.com/office/officeart/2005/8/layout/lProcess2"/>
    <dgm:cxn modelId="{ECE90A50-18C3-4BD3-A200-40C6F55DE129}" type="presParOf" srcId="{23C3D0C0-35CC-4351-97D6-EC8559FF6C0B}" destId="{919F00C9-7A33-435A-902E-AD94904CB56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30D9D-77A3-407A-B6E0-D649FB0445E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1E5915E8-E57F-4D87-9B9C-776F8CD26955}">
      <dgm:prSet phldrT="[Texte]" phldr="1"/>
      <dgm:spPr/>
      <dgm:t>
        <a:bodyPr/>
        <a:lstStyle/>
        <a:p>
          <a:endParaRPr lang="en-US" dirty="0"/>
        </a:p>
      </dgm:t>
    </dgm:pt>
    <dgm:pt modelId="{1F1593E2-A8CA-44CF-8132-BA19F41A3D85}" type="parTrans" cxnId="{7442134A-BC5A-4CAC-987D-BADA48734946}">
      <dgm:prSet/>
      <dgm:spPr/>
      <dgm:t>
        <a:bodyPr/>
        <a:lstStyle/>
        <a:p>
          <a:endParaRPr lang="en-US"/>
        </a:p>
      </dgm:t>
    </dgm:pt>
    <dgm:pt modelId="{25F09DC8-1D2A-48E0-8E83-10F7D908CAB3}" type="sibTrans" cxnId="{7442134A-BC5A-4CAC-987D-BADA4873494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ibunal judiciaire : un nouveau guichet unique | Le Monde Des Artisans -  National">
            <a:extLst>
              <a:ext uri="{FF2B5EF4-FFF2-40B4-BE49-F238E27FC236}">
                <a16:creationId xmlns:a16="http://schemas.microsoft.com/office/drawing/2014/main" id="{0ED0D6AC-CD2A-31C4-9106-675D207FBF8D}"/>
              </a:ext>
            </a:extLst>
          </dgm14:cNvPr>
        </a:ext>
      </dgm:extLst>
    </dgm:pt>
    <dgm:pt modelId="{B433EAEC-24F8-4761-9786-4DA94271A7E0}" type="pres">
      <dgm:prSet presAssocID="{30330D9D-77A3-407A-B6E0-D649FB0445EE}" presName="Name0" presStyleCnt="0">
        <dgm:presLayoutVars>
          <dgm:dir/>
        </dgm:presLayoutVars>
      </dgm:prSet>
      <dgm:spPr/>
    </dgm:pt>
    <dgm:pt modelId="{7ED8D6BD-F46A-481C-A9FE-C25F4E0CC77D}" type="pres">
      <dgm:prSet presAssocID="{25F09DC8-1D2A-48E0-8E83-10F7D908CAB3}" presName="picture_1" presStyleLbl="bgImgPlace1" presStyleIdx="0" presStyleCnt="1" custScaleX="115899"/>
      <dgm:spPr/>
    </dgm:pt>
    <dgm:pt modelId="{35F31B02-9CDF-400C-81E4-DCD82EB741FD}" type="pres">
      <dgm:prSet presAssocID="{1E5915E8-E57F-4D87-9B9C-776F8CD26955}" presName="text_1" presStyleLbl="node1" presStyleIdx="0" presStyleCnt="0">
        <dgm:presLayoutVars>
          <dgm:bulletEnabled val="1"/>
        </dgm:presLayoutVars>
      </dgm:prSet>
      <dgm:spPr/>
    </dgm:pt>
    <dgm:pt modelId="{18427163-1D25-4AE7-9422-322B3A4E0E00}" type="pres">
      <dgm:prSet presAssocID="{30330D9D-77A3-407A-B6E0-D649FB0445EE}" presName="maxNode" presStyleCnt="0"/>
      <dgm:spPr/>
    </dgm:pt>
    <dgm:pt modelId="{700B560E-BF20-46F8-B851-11093366A959}" type="pres">
      <dgm:prSet presAssocID="{30330D9D-77A3-407A-B6E0-D649FB0445EE}" presName="Name33" presStyleCnt="0"/>
      <dgm:spPr/>
    </dgm:pt>
  </dgm:ptLst>
  <dgm:cxnLst>
    <dgm:cxn modelId="{E2BB192C-2DFD-409C-B2BB-B1CC6DF079DB}" type="presOf" srcId="{25F09DC8-1D2A-48E0-8E83-10F7D908CAB3}" destId="{7ED8D6BD-F46A-481C-A9FE-C25F4E0CC77D}" srcOrd="0" destOrd="0" presId="urn:microsoft.com/office/officeart/2008/layout/AccentedPicture"/>
    <dgm:cxn modelId="{7442134A-BC5A-4CAC-987D-BADA48734946}" srcId="{30330D9D-77A3-407A-B6E0-D649FB0445EE}" destId="{1E5915E8-E57F-4D87-9B9C-776F8CD26955}" srcOrd="0" destOrd="0" parTransId="{1F1593E2-A8CA-44CF-8132-BA19F41A3D85}" sibTransId="{25F09DC8-1D2A-48E0-8E83-10F7D908CAB3}"/>
    <dgm:cxn modelId="{FCD2184D-5073-4B8A-8267-FD3418827704}" type="presOf" srcId="{30330D9D-77A3-407A-B6E0-D649FB0445EE}" destId="{B433EAEC-24F8-4761-9786-4DA94271A7E0}" srcOrd="0" destOrd="0" presId="urn:microsoft.com/office/officeart/2008/layout/AccentedPicture"/>
    <dgm:cxn modelId="{79AB179D-FF5F-4CD6-BEC7-1EBE471BFCAF}" type="presOf" srcId="{1E5915E8-E57F-4D87-9B9C-776F8CD26955}" destId="{35F31B02-9CDF-400C-81E4-DCD82EB741FD}" srcOrd="0" destOrd="0" presId="urn:microsoft.com/office/officeart/2008/layout/AccentedPicture"/>
    <dgm:cxn modelId="{FCB7FE04-B871-45D2-B5AE-2FDC5374E6EE}" type="presParOf" srcId="{B433EAEC-24F8-4761-9786-4DA94271A7E0}" destId="{7ED8D6BD-F46A-481C-A9FE-C25F4E0CC77D}" srcOrd="0" destOrd="0" presId="urn:microsoft.com/office/officeart/2008/layout/AccentedPicture"/>
    <dgm:cxn modelId="{ADDADD02-F159-44AB-B0D1-AFA955F5AC08}" type="presParOf" srcId="{B433EAEC-24F8-4761-9786-4DA94271A7E0}" destId="{35F31B02-9CDF-400C-81E4-DCD82EB741FD}" srcOrd="1" destOrd="0" presId="urn:microsoft.com/office/officeart/2008/layout/AccentedPicture"/>
    <dgm:cxn modelId="{AF5B1723-125A-4D3D-AF4B-7687AFA365E3}" type="presParOf" srcId="{B433EAEC-24F8-4761-9786-4DA94271A7E0}" destId="{18427163-1D25-4AE7-9422-322B3A4E0E00}" srcOrd="2" destOrd="0" presId="urn:microsoft.com/office/officeart/2008/layout/AccentedPicture"/>
    <dgm:cxn modelId="{41E3F560-B0A4-4089-9E7B-85EAF02CA2F7}" type="presParOf" srcId="{18427163-1D25-4AE7-9422-322B3A4E0E00}" destId="{700B560E-BF20-46F8-B851-11093366A95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2A3AF-7809-46CE-AD9D-CB8128A18BB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67C028C-2F6A-40D0-9E6E-635679BD7CB5}">
      <dgm:prSet phldrT="[Texte]" phldr="1"/>
      <dgm:spPr/>
      <dgm:t>
        <a:bodyPr/>
        <a:lstStyle/>
        <a:p>
          <a:endParaRPr lang="en-US" dirty="0"/>
        </a:p>
      </dgm:t>
    </dgm:pt>
    <dgm:pt modelId="{EF744B3B-79FE-4403-911D-948EF131287E}" type="parTrans" cxnId="{C40F57A2-A729-458F-982B-D831030DFA88}">
      <dgm:prSet/>
      <dgm:spPr/>
      <dgm:t>
        <a:bodyPr/>
        <a:lstStyle/>
        <a:p>
          <a:endParaRPr lang="en-US"/>
        </a:p>
      </dgm:t>
    </dgm:pt>
    <dgm:pt modelId="{8AD9F892-3F0F-4A4A-9DC7-9A54C2A8EC7B}" type="sibTrans" cxnId="{C40F57A2-A729-458F-982B-D831030DFA8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emocracy and strong parliaments">
            <a:extLst>
              <a:ext uri="{FF2B5EF4-FFF2-40B4-BE49-F238E27FC236}">
                <a16:creationId xmlns:a16="http://schemas.microsoft.com/office/drawing/2014/main" id="{B6D2B93F-5BCF-0B99-EEB9-0FA411994076}"/>
              </a:ext>
            </a:extLst>
          </dgm14:cNvPr>
        </a:ext>
      </dgm:extLst>
    </dgm:pt>
    <dgm:pt modelId="{196FEE27-B20B-41DE-A5CD-734D26C4BE76}" type="pres">
      <dgm:prSet presAssocID="{EF52A3AF-7809-46CE-AD9D-CB8128A18BBB}" presName="Name0" presStyleCnt="0">
        <dgm:presLayoutVars>
          <dgm:dir/>
        </dgm:presLayoutVars>
      </dgm:prSet>
      <dgm:spPr/>
    </dgm:pt>
    <dgm:pt modelId="{173595F2-D0C1-403B-A267-93D454398327}" type="pres">
      <dgm:prSet presAssocID="{8AD9F892-3F0F-4A4A-9DC7-9A54C2A8EC7B}" presName="picture_1" presStyleLbl="bgImgPlace1" presStyleIdx="0" presStyleCnt="1" custScaleX="111286" custLinFactNeighborY="-3317"/>
      <dgm:spPr/>
    </dgm:pt>
    <dgm:pt modelId="{FDC235D5-0F44-4627-9DA7-BB545D9FE86A}" type="pres">
      <dgm:prSet presAssocID="{467C028C-2F6A-40D0-9E6E-635679BD7CB5}" presName="text_1" presStyleLbl="node1" presStyleIdx="0" presStyleCnt="0">
        <dgm:presLayoutVars>
          <dgm:bulletEnabled val="1"/>
        </dgm:presLayoutVars>
      </dgm:prSet>
      <dgm:spPr/>
    </dgm:pt>
    <dgm:pt modelId="{F05E70BE-BB2B-42D7-8351-0262ECE37700}" type="pres">
      <dgm:prSet presAssocID="{EF52A3AF-7809-46CE-AD9D-CB8128A18BBB}" presName="maxNode" presStyleCnt="0"/>
      <dgm:spPr/>
    </dgm:pt>
    <dgm:pt modelId="{840C7469-D907-4CF4-9506-A22CE7AC2DE8}" type="pres">
      <dgm:prSet presAssocID="{EF52A3AF-7809-46CE-AD9D-CB8128A18BBB}" presName="Name33" presStyleCnt="0"/>
      <dgm:spPr/>
    </dgm:pt>
  </dgm:ptLst>
  <dgm:cxnLst>
    <dgm:cxn modelId="{BF6E8214-EEAF-4D28-A784-0465B8901E0B}" type="presOf" srcId="{467C028C-2F6A-40D0-9E6E-635679BD7CB5}" destId="{FDC235D5-0F44-4627-9DA7-BB545D9FE86A}" srcOrd="0" destOrd="0" presId="urn:microsoft.com/office/officeart/2008/layout/AccentedPicture"/>
    <dgm:cxn modelId="{4574EE5B-5F74-49BC-923A-55516106A0DB}" type="presOf" srcId="{EF52A3AF-7809-46CE-AD9D-CB8128A18BBB}" destId="{196FEE27-B20B-41DE-A5CD-734D26C4BE76}" srcOrd="0" destOrd="0" presId="urn:microsoft.com/office/officeart/2008/layout/AccentedPicture"/>
    <dgm:cxn modelId="{C40F57A2-A729-458F-982B-D831030DFA88}" srcId="{EF52A3AF-7809-46CE-AD9D-CB8128A18BBB}" destId="{467C028C-2F6A-40D0-9E6E-635679BD7CB5}" srcOrd="0" destOrd="0" parTransId="{EF744B3B-79FE-4403-911D-948EF131287E}" sibTransId="{8AD9F892-3F0F-4A4A-9DC7-9A54C2A8EC7B}"/>
    <dgm:cxn modelId="{6B101DA8-3C6C-4496-B86E-EB9FA738DC5F}" type="presOf" srcId="{8AD9F892-3F0F-4A4A-9DC7-9A54C2A8EC7B}" destId="{173595F2-D0C1-403B-A267-93D454398327}" srcOrd="0" destOrd="0" presId="urn:microsoft.com/office/officeart/2008/layout/AccentedPicture"/>
    <dgm:cxn modelId="{E55F062A-DDE5-44A5-AAC0-1308EA45DDDC}" type="presParOf" srcId="{196FEE27-B20B-41DE-A5CD-734D26C4BE76}" destId="{173595F2-D0C1-403B-A267-93D454398327}" srcOrd="0" destOrd="0" presId="urn:microsoft.com/office/officeart/2008/layout/AccentedPicture"/>
    <dgm:cxn modelId="{79253253-5544-4C06-A02C-3CC9D660387A}" type="presParOf" srcId="{196FEE27-B20B-41DE-A5CD-734D26C4BE76}" destId="{FDC235D5-0F44-4627-9DA7-BB545D9FE86A}" srcOrd="1" destOrd="0" presId="urn:microsoft.com/office/officeart/2008/layout/AccentedPicture"/>
    <dgm:cxn modelId="{849C662A-8C01-492D-9AE3-D14307C9D3F8}" type="presParOf" srcId="{196FEE27-B20B-41DE-A5CD-734D26C4BE76}" destId="{F05E70BE-BB2B-42D7-8351-0262ECE37700}" srcOrd="2" destOrd="0" presId="urn:microsoft.com/office/officeart/2008/layout/AccentedPicture"/>
    <dgm:cxn modelId="{936FD128-FDE0-417B-BD05-499C69FA056B}" type="presParOf" srcId="{F05E70BE-BB2B-42D7-8351-0262ECE37700}" destId="{840C7469-D907-4CF4-9506-A22CE7AC2DE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F800C-BA21-4709-9A04-3512C559FAD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9EB43FD-FC92-40E5-B9B5-D7F0FC809C0D}">
      <dgm:prSet phldrT="[Texte]" phldr="1"/>
      <dgm:spPr/>
      <dgm:t>
        <a:bodyPr/>
        <a:lstStyle/>
        <a:p>
          <a:endParaRPr lang="en-US" dirty="0"/>
        </a:p>
      </dgm:t>
    </dgm:pt>
    <dgm:pt modelId="{24F8C064-2658-4E7D-B8D4-CB6D8BBB46F3}" type="parTrans" cxnId="{7A4790F6-11D8-480A-9028-87B48067D515}">
      <dgm:prSet/>
      <dgm:spPr/>
      <dgm:t>
        <a:bodyPr/>
        <a:lstStyle/>
        <a:p>
          <a:endParaRPr lang="en-US"/>
        </a:p>
      </dgm:t>
    </dgm:pt>
    <dgm:pt modelId="{5FAA304A-2FE3-43DE-9FFB-D86F83BC174D}" type="sibTrans" cxnId="{7A4790F6-11D8-480A-9028-87B48067D51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overnment Stock Photos, Royalty Free Government Images | Depositphotos">
            <a:extLst>
              <a:ext uri="{FF2B5EF4-FFF2-40B4-BE49-F238E27FC236}">
                <a16:creationId xmlns:a16="http://schemas.microsoft.com/office/drawing/2014/main" id="{F8AFEDB5-05E2-C498-6CC7-049F89AFFBFE}"/>
              </a:ext>
            </a:extLst>
          </dgm14:cNvPr>
        </a:ext>
      </dgm:extLst>
    </dgm:pt>
    <dgm:pt modelId="{4313A245-9767-4D2E-AAEC-DCB85CEB6E6E}" type="pres">
      <dgm:prSet presAssocID="{24DF800C-BA21-4709-9A04-3512C559FAD9}" presName="Name0" presStyleCnt="0">
        <dgm:presLayoutVars>
          <dgm:dir/>
        </dgm:presLayoutVars>
      </dgm:prSet>
      <dgm:spPr/>
    </dgm:pt>
    <dgm:pt modelId="{70738D3B-6B80-4A66-9869-321A90379B94}" type="pres">
      <dgm:prSet presAssocID="{5FAA304A-2FE3-43DE-9FFB-D86F83BC174D}" presName="picture_1" presStyleLbl="bgImgPlace1" presStyleIdx="0" presStyleCnt="1" custScaleX="115121"/>
      <dgm:spPr/>
    </dgm:pt>
    <dgm:pt modelId="{1AEC0AC8-3551-4370-9A35-AD8BE894369E}" type="pres">
      <dgm:prSet presAssocID="{C9EB43FD-FC92-40E5-B9B5-D7F0FC809C0D}" presName="text_1" presStyleLbl="node1" presStyleIdx="0" presStyleCnt="0">
        <dgm:presLayoutVars>
          <dgm:bulletEnabled val="1"/>
        </dgm:presLayoutVars>
      </dgm:prSet>
      <dgm:spPr/>
    </dgm:pt>
    <dgm:pt modelId="{8FF6DF30-0055-4C95-819E-682C4785636B}" type="pres">
      <dgm:prSet presAssocID="{24DF800C-BA21-4709-9A04-3512C559FAD9}" presName="maxNode" presStyleCnt="0"/>
      <dgm:spPr/>
    </dgm:pt>
    <dgm:pt modelId="{9618256C-170F-4C1A-B039-94B01DDF7818}" type="pres">
      <dgm:prSet presAssocID="{24DF800C-BA21-4709-9A04-3512C559FAD9}" presName="Name33" presStyleCnt="0"/>
      <dgm:spPr/>
    </dgm:pt>
  </dgm:ptLst>
  <dgm:cxnLst>
    <dgm:cxn modelId="{1C5EE212-7750-4D07-83B6-B3DAB6116A7A}" type="presOf" srcId="{24DF800C-BA21-4709-9A04-3512C559FAD9}" destId="{4313A245-9767-4D2E-AAEC-DCB85CEB6E6E}" srcOrd="0" destOrd="0" presId="urn:microsoft.com/office/officeart/2008/layout/AccentedPicture"/>
    <dgm:cxn modelId="{0F5C3E4A-AAF4-447D-B3B3-AD02F1D5636B}" type="presOf" srcId="{C9EB43FD-FC92-40E5-B9B5-D7F0FC809C0D}" destId="{1AEC0AC8-3551-4370-9A35-AD8BE894369E}" srcOrd="0" destOrd="0" presId="urn:microsoft.com/office/officeart/2008/layout/AccentedPicture"/>
    <dgm:cxn modelId="{9B695AD8-740F-45F4-99A9-00DA64764DF5}" type="presOf" srcId="{5FAA304A-2FE3-43DE-9FFB-D86F83BC174D}" destId="{70738D3B-6B80-4A66-9869-321A90379B94}" srcOrd="0" destOrd="0" presId="urn:microsoft.com/office/officeart/2008/layout/AccentedPicture"/>
    <dgm:cxn modelId="{7A4790F6-11D8-480A-9028-87B48067D515}" srcId="{24DF800C-BA21-4709-9A04-3512C559FAD9}" destId="{C9EB43FD-FC92-40E5-B9B5-D7F0FC809C0D}" srcOrd="0" destOrd="0" parTransId="{24F8C064-2658-4E7D-B8D4-CB6D8BBB46F3}" sibTransId="{5FAA304A-2FE3-43DE-9FFB-D86F83BC174D}"/>
    <dgm:cxn modelId="{600A23A1-6C61-4E48-A997-37C6BC5F89E3}" type="presParOf" srcId="{4313A245-9767-4D2E-AAEC-DCB85CEB6E6E}" destId="{70738D3B-6B80-4A66-9869-321A90379B94}" srcOrd="0" destOrd="0" presId="urn:microsoft.com/office/officeart/2008/layout/AccentedPicture"/>
    <dgm:cxn modelId="{24E9FDF5-C0C5-4A97-8EF2-39AE070624A9}" type="presParOf" srcId="{4313A245-9767-4D2E-AAEC-DCB85CEB6E6E}" destId="{1AEC0AC8-3551-4370-9A35-AD8BE894369E}" srcOrd="1" destOrd="0" presId="urn:microsoft.com/office/officeart/2008/layout/AccentedPicture"/>
    <dgm:cxn modelId="{0BCAFFBA-2DCB-4505-BB3C-C8F626DFB56D}" type="presParOf" srcId="{4313A245-9767-4D2E-AAEC-DCB85CEB6E6E}" destId="{8FF6DF30-0055-4C95-819E-682C4785636B}" srcOrd="2" destOrd="0" presId="urn:microsoft.com/office/officeart/2008/layout/AccentedPicture"/>
    <dgm:cxn modelId="{07260D55-D710-416A-9F0D-563D10A7E6DF}" type="presParOf" srcId="{8FF6DF30-0055-4C95-819E-682C4785636B}" destId="{9618256C-170F-4C1A-B039-94B01DDF781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069A70-128F-400A-A13B-2393BB7AFB19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8C9AD0-C3A9-4457-AC0A-ED9E3AF747DC}">
      <dgm:prSet/>
      <dgm:spPr/>
      <dgm:t>
        <a:bodyPr/>
        <a:lstStyle/>
        <a:p>
          <a:r>
            <a:rPr lang="fr-CA" b="0" dirty="0"/>
            <a:t>12 Cours des Comptes</a:t>
          </a:r>
          <a:endParaRPr lang="en-US" b="0" dirty="0"/>
        </a:p>
      </dgm:t>
    </dgm:pt>
    <dgm:pt modelId="{E062D80C-D336-49B9-87CD-F6BC336544C6}" type="parTrans" cxnId="{4EA272C4-2103-4125-B26A-EE1045B76B87}">
      <dgm:prSet/>
      <dgm:spPr/>
      <dgm:t>
        <a:bodyPr/>
        <a:lstStyle/>
        <a:p>
          <a:endParaRPr lang="en-US"/>
        </a:p>
      </dgm:t>
    </dgm:pt>
    <dgm:pt modelId="{DCAEF152-1234-4ADA-9190-AAF4E1707D13}" type="sibTrans" cxnId="{4EA272C4-2103-4125-B26A-EE1045B76B87}">
      <dgm:prSet/>
      <dgm:spPr/>
      <dgm:t>
        <a:bodyPr/>
        <a:lstStyle/>
        <a:p>
          <a:endParaRPr lang="en-US"/>
        </a:p>
      </dgm:t>
    </dgm:pt>
    <dgm:pt modelId="{D08FA58B-E01A-49B0-9758-AB4C5D8663AF}">
      <dgm:prSet/>
      <dgm:spPr/>
      <dgm:t>
        <a:bodyPr/>
        <a:lstStyle/>
        <a:p>
          <a:r>
            <a:rPr lang="fr-FR" b="0" dirty="0"/>
            <a:t>3 Tribunaux des comptes (pays lusophones) </a:t>
          </a:r>
          <a:endParaRPr lang="en-US" b="0" dirty="0"/>
        </a:p>
      </dgm:t>
    </dgm:pt>
    <dgm:pt modelId="{81559A5F-31DF-4EBC-80A8-EBBDCEB84DF0}" type="parTrans" cxnId="{96B93B71-F721-4EFB-A0DA-69ACB4E0FD46}">
      <dgm:prSet/>
      <dgm:spPr/>
      <dgm:t>
        <a:bodyPr/>
        <a:lstStyle/>
        <a:p>
          <a:endParaRPr lang="en-US"/>
        </a:p>
      </dgm:t>
    </dgm:pt>
    <dgm:pt modelId="{B9613F76-928C-4A8B-AAE2-A8BA3E2F6F3B}" type="sibTrans" cxnId="{96B93B71-F721-4EFB-A0DA-69ACB4E0FD46}">
      <dgm:prSet/>
      <dgm:spPr/>
      <dgm:t>
        <a:bodyPr/>
        <a:lstStyle/>
        <a:p>
          <a:endParaRPr lang="en-US"/>
        </a:p>
      </dgm:t>
    </dgm:pt>
    <dgm:pt modelId="{8F151455-1C88-49F2-BED0-C7CE28410133}">
      <dgm:prSet/>
      <dgm:spPr/>
      <dgm:t>
        <a:bodyPr/>
        <a:lstStyle/>
        <a:p>
          <a:r>
            <a:rPr lang="fr-CA" b="0" dirty="0"/>
            <a:t>1 Chambre des comptes</a:t>
          </a:r>
          <a:r>
            <a:rPr lang="nb-NO" b="0" i="0" baseline="0" dirty="0"/>
            <a:t> au sein de la Cour Suprême</a:t>
          </a:r>
          <a:endParaRPr lang="en-US" b="0" dirty="0"/>
        </a:p>
      </dgm:t>
    </dgm:pt>
    <dgm:pt modelId="{B25EB3C1-A18C-4AA6-93AF-A361867B48FC}" type="parTrans" cxnId="{B7BF044F-65C2-4985-9A73-F74D9C61C09E}">
      <dgm:prSet/>
      <dgm:spPr/>
      <dgm:t>
        <a:bodyPr/>
        <a:lstStyle/>
        <a:p>
          <a:endParaRPr lang="en-US"/>
        </a:p>
      </dgm:t>
    </dgm:pt>
    <dgm:pt modelId="{918CCC08-E03E-4D38-A1C3-04F8C467B277}" type="sibTrans" cxnId="{B7BF044F-65C2-4985-9A73-F74D9C61C09E}">
      <dgm:prSet/>
      <dgm:spPr/>
      <dgm:t>
        <a:bodyPr/>
        <a:lstStyle/>
        <a:p>
          <a:endParaRPr lang="en-US"/>
        </a:p>
      </dgm:t>
    </dgm:pt>
    <dgm:pt modelId="{F13C75F7-3F33-4E7E-B7F8-6C2B6EE3FC89}">
      <dgm:prSet/>
      <dgm:spPr/>
      <dgm:t>
        <a:bodyPr/>
        <a:lstStyle/>
        <a:p>
          <a:r>
            <a:rPr lang="fr-CA" b="0" dirty="0"/>
            <a:t>1 Section des Comptes </a:t>
          </a:r>
          <a:r>
            <a:rPr lang="nb-NO" b="0" dirty="0"/>
            <a:t>au sein de la Cour Suprême</a:t>
          </a:r>
          <a:endParaRPr lang="en-US" b="0" dirty="0"/>
        </a:p>
      </dgm:t>
    </dgm:pt>
    <dgm:pt modelId="{A6CA1FAB-BAE8-49E4-BBE3-EF3CD78EE5BF}" type="parTrans" cxnId="{6933FBA1-12E2-473E-90E4-5CEDD571423C}">
      <dgm:prSet/>
      <dgm:spPr/>
      <dgm:t>
        <a:bodyPr/>
        <a:lstStyle/>
        <a:p>
          <a:endParaRPr lang="en-US"/>
        </a:p>
      </dgm:t>
    </dgm:pt>
    <dgm:pt modelId="{C38364A3-41DD-4088-8ACE-5907DB371D7F}" type="sibTrans" cxnId="{6933FBA1-12E2-473E-90E4-5CEDD571423C}">
      <dgm:prSet/>
      <dgm:spPr/>
      <dgm:t>
        <a:bodyPr/>
        <a:lstStyle/>
        <a:p>
          <a:endParaRPr lang="en-US"/>
        </a:p>
      </dgm:t>
    </dgm:pt>
    <dgm:pt modelId="{D39FDE55-500E-4E4E-B513-340551ADC27C}">
      <dgm:prSet/>
      <dgm:spPr/>
      <dgm:t>
        <a:bodyPr/>
        <a:lstStyle/>
        <a:p>
          <a:r>
            <a:rPr lang="fr-CA" b="0" dirty="0"/>
            <a:t>4 Inspections d’Etat</a:t>
          </a:r>
          <a:endParaRPr lang="en-US" b="0" dirty="0"/>
        </a:p>
      </dgm:t>
    </dgm:pt>
    <dgm:pt modelId="{3EFA06C1-984E-4C47-BFB0-AA62F148F03E}" type="parTrans" cxnId="{F91919E3-2B5D-450C-8F8B-17C88959385E}">
      <dgm:prSet/>
      <dgm:spPr/>
      <dgm:t>
        <a:bodyPr/>
        <a:lstStyle/>
        <a:p>
          <a:endParaRPr lang="en-US"/>
        </a:p>
      </dgm:t>
    </dgm:pt>
    <dgm:pt modelId="{139A67EE-EB7A-46AC-AB18-8AF6FA2AC111}" type="sibTrans" cxnId="{F91919E3-2B5D-450C-8F8B-17C88959385E}">
      <dgm:prSet/>
      <dgm:spPr/>
      <dgm:t>
        <a:bodyPr/>
        <a:lstStyle/>
        <a:p>
          <a:endParaRPr lang="en-US"/>
        </a:p>
      </dgm:t>
    </dgm:pt>
    <dgm:pt modelId="{21D68A44-98DA-4BF8-890F-A176CA43F4C5}">
      <dgm:prSet/>
      <dgm:spPr/>
      <dgm:t>
        <a:bodyPr/>
        <a:lstStyle/>
        <a:p>
          <a:r>
            <a:rPr lang="fr-CA" b="0" dirty="0"/>
            <a:t>2 Cours communautaires des comptes </a:t>
          </a:r>
          <a:endParaRPr lang="en-US" b="0" dirty="0"/>
        </a:p>
      </dgm:t>
    </dgm:pt>
    <dgm:pt modelId="{C0539731-CECF-4E79-841A-9A6C3D907404}" type="parTrans" cxnId="{A7135CB5-0667-4EA2-94C7-6C340E80F08D}">
      <dgm:prSet/>
      <dgm:spPr/>
      <dgm:t>
        <a:bodyPr/>
        <a:lstStyle/>
        <a:p>
          <a:endParaRPr lang="en-US"/>
        </a:p>
      </dgm:t>
    </dgm:pt>
    <dgm:pt modelId="{B2CE934B-332E-41F7-AD83-D4C96B7A5D0E}" type="sibTrans" cxnId="{A7135CB5-0667-4EA2-94C7-6C340E80F08D}">
      <dgm:prSet/>
      <dgm:spPr/>
      <dgm:t>
        <a:bodyPr/>
        <a:lstStyle/>
        <a:p>
          <a:endParaRPr lang="en-US"/>
        </a:p>
      </dgm:t>
    </dgm:pt>
    <dgm:pt modelId="{DA9B360D-A1C6-41E7-85ED-810D50710CFB}" type="pres">
      <dgm:prSet presAssocID="{06069A70-128F-400A-A13B-2393BB7AFB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DD799B-93A5-4DC7-B9B6-4D9D5E2E04C7}" type="pres">
      <dgm:prSet presAssocID="{1D8C9AD0-C3A9-4457-AC0A-ED9E3AF747DC}" presName="hierRoot1" presStyleCnt="0">
        <dgm:presLayoutVars>
          <dgm:hierBranch val="init"/>
        </dgm:presLayoutVars>
      </dgm:prSet>
      <dgm:spPr/>
    </dgm:pt>
    <dgm:pt modelId="{F3BD01E5-CFCE-46D7-805C-E2F191A7BE77}" type="pres">
      <dgm:prSet presAssocID="{1D8C9AD0-C3A9-4457-AC0A-ED9E3AF747DC}" presName="rootComposite1" presStyleCnt="0"/>
      <dgm:spPr/>
    </dgm:pt>
    <dgm:pt modelId="{071AEA7E-5F02-48A0-BF19-CCBC59F76454}" type="pres">
      <dgm:prSet presAssocID="{1D8C9AD0-C3A9-4457-AC0A-ED9E3AF747DC}" presName="rootText1" presStyleLbl="node0" presStyleIdx="0" presStyleCnt="6">
        <dgm:presLayoutVars>
          <dgm:chPref val="3"/>
        </dgm:presLayoutVars>
      </dgm:prSet>
      <dgm:spPr/>
    </dgm:pt>
    <dgm:pt modelId="{69ACEBA4-201E-46D6-99C3-8935409FAA91}" type="pres">
      <dgm:prSet presAssocID="{1D8C9AD0-C3A9-4457-AC0A-ED9E3AF747DC}" presName="rootConnector1" presStyleLbl="node1" presStyleIdx="0" presStyleCnt="0"/>
      <dgm:spPr/>
    </dgm:pt>
    <dgm:pt modelId="{7ADEE379-C1DB-4A6D-A740-6A07CBB1F570}" type="pres">
      <dgm:prSet presAssocID="{1D8C9AD0-C3A9-4457-AC0A-ED9E3AF747DC}" presName="hierChild2" presStyleCnt="0"/>
      <dgm:spPr/>
    </dgm:pt>
    <dgm:pt modelId="{65905EE1-318A-44D1-8242-32651647C1CF}" type="pres">
      <dgm:prSet presAssocID="{1D8C9AD0-C3A9-4457-AC0A-ED9E3AF747DC}" presName="hierChild3" presStyleCnt="0"/>
      <dgm:spPr/>
    </dgm:pt>
    <dgm:pt modelId="{49132792-206A-43E3-AFDF-B01A5D7A9C57}" type="pres">
      <dgm:prSet presAssocID="{D08FA58B-E01A-49B0-9758-AB4C5D8663AF}" presName="hierRoot1" presStyleCnt="0">
        <dgm:presLayoutVars>
          <dgm:hierBranch val="init"/>
        </dgm:presLayoutVars>
      </dgm:prSet>
      <dgm:spPr/>
    </dgm:pt>
    <dgm:pt modelId="{0AF8E419-729C-4173-9EFF-BCB904A28B07}" type="pres">
      <dgm:prSet presAssocID="{D08FA58B-E01A-49B0-9758-AB4C5D8663AF}" presName="rootComposite1" presStyleCnt="0"/>
      <dgm:spPr/>
    </dgm:pt>
    <dgm:pt modelId="{3A1D736C-7940-4156-9AF8-595B27804C01}" type="pres">
      <dgm:prSet presAssocID="{D08FA58B-E01A-49B0-9758-AB4C5D8663AF}" presName="rootText1" presStyleLbl="node0" presStyleIdx="1" presStyleCnt="6">
        <dgm:presLayoutVars>
          <dgm:chPref val="3"/>
        </dgm:presLayoutVars>
      </dgm:prSet>
      <dgm:spPr/>
    </dgm:pt>
    <dgm:pt modelId="{17FA9E01-0C32-4433-92FA-4F3A8470324D}" type="pres">
      <dgm:prSet presAssocID="{D08FA58B-E01A-49B0-9758-AB4C5D8663AF}" presName="rootConnector1" presStyleLbl="node1" presStyleIdx="0" presStyleCnt="0"/>
      <dgm:spPr/>
    </dgm:pt>
    <dgm:pt modelId="{8731C9FC-C737-41DA-B147-2B15D49D1848}" type="pres">
      <dgm:prSet presAssocID="{D08FA58B-E01A-49B0-9758-AB4C5D8663AF}" presName="hierChild2" presStyleCnt="0"/>
      <dgm:spPr/>
    </dgm:pt>
    <dgm:pt modelId="{9EB06413-68C0-42AF-AD93-C6599A74DF06}" type="pres">
      <dgm:prSet presAssocID="{D08FA58B-E01A-49B0-9758-AB4C5D8663AF}" presName="hierChild3" presStyleCnt="0"/>
      <dgm:spPr/>
    </dgm:pt>
    <dgm:pt modelId="{69440631-5AFA-4091-BC7C-FF03EBB4A33C}" type="pres">
      <dgm:prSet presAssocID="{8F151455-1C88-49F2-BED0-C7CE28410133}" presName="hierRoot1" presStyleCnt="0">
        <dgm:presLayoutVars>
          <dgm:hierBranch val="init"/>
        </dgm:presLayoutVars>
      </dgm:prSet>
      <dgm:spPr/>
    </dgm:pt>
    <dgm:pt modelId="{96789F08-2499-442C-A6BE-7EDFF1B2C394}" type="pres">
      <dgm:prSet presAssocID="{8F151455-1C88-49F2-BED0-C7CE28410133}" presName="rootComposite1" presStyleCnt="0"/>
      <dgm:spPr/>
    </dgm:pt>
    <dgm:pt modelId="{7BE9A77A-ED22-4A6D-B513-3B8887B2F241}" type="pres">
      <dgm:prSet presAssocID="{8F151455-1C88-49F2-BED0-C7CE28410133}" presName="rootText1" presStyleLbl="node0" presStyleIdx="2" presStyleCnt="6">
        <dgm:presLayoutVars>
          <dgm:chPref val="3"/>
        </dgm:presLayoutVars>
      </dgm:prSet>
      <dgm:spPr/>
    </dgm:pt>
    <dgm:pt modelId="{BA89837F-B655-46CA-92A0-EE0C391F20FB}" type="pres">
      <dgm:prSet presAssocID="{8F151455-1C88-49F2-BED0-C7CE28410133}" presName="rootConnector1" presStyleLbl="node1" presStyleIdx="0" presStyleCnt="0"/>
      <dgm:spPr/>
    </dgm:pt>
    <dgm:pt modelId="{AB13E66B-1B26-462D-A3CB-6C5B79229C51}" type="pres">
      <dgm:prSet presAssocID="{8F151455-1C88-49F2-BED0-C7CE28410133}" presName="hierChild2" presStyleCnt="0"/>
      <dgm:spPr/>
    </dgm:pt>
    <dgm:pt modelId="{57E5AF54-88A3-4218-B66B-BCA374A72E1A}" type="pres">
      <dgm:prSet presAssocID="{8F151455-1C88-49F2-BED0-C7CE28410133}" presName="hierChild3" presStyleCnt="0"/>
      <dgm:spPr/>
    </dgm:pt>
    <dgm:pt modelId="{65ECBD57-2156-4D29-9878-82AEC1F23B10}" type="pres">
      <dgm:prSet presAssocID="{F13C75F7-3F33-4E7E-B7F8-6C2B6EE3FC89}" presName="hierRoot1" presStyleCnt="0">
        <dgm:presLayoutVars>
          <dgm:hierBranch val="init"/>
        </dgm:presLayoutVars>
      </dgm:prSet>
      <dgm:spPr/>
    </dgm:pt>
    <dgm:pt modelId="{A01F3223-4327-44A2-A190-F6DFB0638124}" type="pres">
      <dgm:prSet presAssocID="{F13C75F7-3F33-4E7E-B7F8-6C2B6EE3FC89}" presName="rootComposite1" presStyleCnt="0"/>
      <dgm:spPr/>
    </dgm:pt>
    <dgm:pt modelId="{C2BC3162-2302-4BB5-9515-435ABCCE7B80}" type="pres">
      <dgm:prSet presAssocID="{F13C75F7-3F33-4E7E-B7F8-6C2B6EE3FC89}" presName="rootText1" presStyleLbl="node0" presStyleIdx="3" presStyleCnt="6">
        <dgm:presLayoutVars>
          <dgm:chPref val="3"/>
        </dgm:presLayoutVars>
      </dgm:prSet>
      <dgm:spPr/>
    </dgm:pt>
    <dgm:pt modelId="{971CDA4E-3EF1-4F3B-8422-E1D3C0E36CF4}" type="pres">
      <dgm:prSet presAssocID="{F13C75F7-3F33-4E7E-B7F8-6C2B6EE3FC89}" presName="rootConnector1" presStyleLbl="node1" presStyleIdx="0" presStyleCnt="0"/>
      <dgm:spPr/>
    </dgm:pt>
    <dgm:pt modelId="{B03EE12B-DA39-4401-A320-BFF78DF9F610}" type="pres">
      <dgm:prSet presAssocID="{F13C75F7-3F33-4E7E-B7F8-6C2B6EE3FC89}" presName="hierChild2" presStyleCnt="0"/>
      <dgm:spPr/>
    </dgm:pt>
    <dgm:pt modelId="{1D8396A8-0304-45E9-B23A-149BC21DE87E}" type="pres">
      <dgm:prSet presAssocID="{F13C75F7-3F33-4E7E-B7F8-6C2B6EE3FC89}" presName="hierChild3" presStyleCnt="0"/>
      <dgm:spPr/>
    </dgm:pt>
    <dgm:pt modelId="{1D376C01-AD89-4369-99DE-CB16B058D441}" type="pres">
      <dgm:prSet presAssocID="{D39FDE55-500E-4E4E-B513-340551ADC27C}" presName="hierRoot1" presStyleCnt="0">
        <dgm:presLayoutVars>
          <dgm:hierBranch val="init"/>
        </dgm:presLayoutVars>
      </dgm:prSet>
      <dgm:spPr/>
    </dgm:pt>
    <dgm:pt modelId="{DECAF744-F492-4F7E-9FB2-2698ADA9182E}" type="pres">
      <dgm:prSet presAssocID="{D39FDE55-500E-4E4E-B513-340551ADC27C}" presName="rootComposite1" presStyleCnt="0"/>
      <dgm:spPr/>
    </dgm:pt>
    <dgm:pt modelId="{11873280-B11F-4AC9-8829-E81600B9D7A2}" type="pres">
      <dgm:prSet presAssocID="{D39FDE55-500E-4E4E-B513-340551ADC27C}" presName="rootText1" presStyleLbl="node0" presStyleIdx="4" presStyleCnt="6">
        <dgm:presLayoutVars>
          <dgm:chPref val="3"/>
        </dgm:presLayoutVars>
      </dgm:prSet>
      <dgm:spPr/>
    </dgm:pt>
    <dgm:pt modelId="{0D389BB9-D996-4A33-A65F-CAADCB836042}" type="pres">
      <dgm:prSet presAssocID="{D39FDE55-500E-4E4E-B513-340551ADC27C}" presName="rootConnector1" presStyleLbl="node1" presStyleIdx="0" presStyleCnt="0"/>
      <dgm:spPr/>
    </dgm:pt>
    <dgm:pt modelId="{B781F484-4B52-4519-BBA7-A133AEAA6937}" type="pres">
      <dgm:prSet presAssocID="{D39FDE55-500E-4E4E-B513-340551ADC27C}" presName="hierChild2" presStyleCnt="0"/>
      <dgm:spPr/>
    </dgm:pt>
    <dgm:pt modelId="{C25939C3-3640-4837-A09D-C48E79FB3D5C}" type="pres">
      <dgm:prSet presAssocID="{D39FDE55-500E-4E4E-B513-340551ADC27C}" presName="hierChild3" presStyleCnt="0"/>
      <dgm:spPr/>
    </dgm:pt>
    <dgm:pt modelId="{B3BD602E-23D4-40F0-907D-D3EB9105193B}" type="pres">
      <dgm:prSet presAssocID="{21D68A44-98DA-4BF8-890F-A176CA43F4C5}" presName="hierRoot1" presStyleCnt="0">
        <dgm:presLayoutVars>
          <dgm:hierBranch val="init"/>
        </dgm:presLayoutVars>
      </dgm:prSet>
      <dgm:spPr/>
    </dgm:pt>
    <dgm:pt modelId="{1918B5CD-8034-4B17-82AE-EE3A32D4E4EF}" type="pres">
      <dgm:prSet presAssocID="{21D68A44-98DA-4BF8-890F-A176CA43F4C5}" presName="rootComposite1" presStyleCnt="0"/>
      <dgm:spPr/>
    </dgm:pt>
    <dgm:pt modelId="{F78A3B50-B039-402C-B7A6-32F30B28A7EE}" type="pres">
      <dgm:prSet presAssocID="{21D68A44-98DA-4BF8-890F-A176CA43F4C5}" presName="rootText1" presStyleLbl="node0" presStyleIdx="5" presStyleCnt="6">
        <dgm:presLayoutVars>
          <dgm:chPref val="3"/>
        </dgm:presLayoutVars>
      </dgm:prSet>
      <dgm:spPr/>
    </dgm:pt>
    <dgm:pt modelId="{526EE311-EBDF-4219-85C1-4BD73FDCB8DA}" type="pres">
      <dgm:prSet presAssocID="{21D68A44-98DA-4BF8-890F-A176CA43F4C5}" presName="rootConnector1" presStyleLbl="node1" presStyleIdx="0" presStyleCnt="0"/>
      <dgm:spPr/>
    </dgm:pt>
    <dgm:pt modelId="{1B80AA5F-5803-410A-B676-3BDFBFAEB3AD}" type="pres">
      <dgm:prSet presAssocID="{21D68A44-98DA-4BF8-890F-A176CA43F4C5}" presName="hierChild2" presStyleCnt="0"/>
      <dgm:spPr/>
    </dgm:pt>
    <dgm:pt modelId="{98D39F74-5C03-4E7C-A842-AC934B17A4EF}" type="pres">
      <dgm:prSet presAssocID="{21D68A44-98DA-4BF8-890F-A176CA43F4C5}" presName="hierChild3" presStyleCnt="0"/>
      <dgm:spPr/>
    </dgm:pt>
  </dgm:ptLst>
  <dgm:cxnLst>
    <dgm:cxn modelId="{924C0A04-A646-487D-AE78-7688C1FC2FAA}" type="presOf" srcId="{D39FDE55-500E-4E4E-B513-340551ADC27C}" destId="{11873280-B11F-4AC9-8829-E81600B9D7A2}" srcOrd="0" destOrd="0" presId="urn:microsoft.com/office/officeart/2005/8/layout/orgChart1"/>
    <dgm:cxn modelId="{7F74B306-5495-4E5B-9988-726F371E2B09}" type="presOf" srcId="{06069A70-128F-400A-A13B-2393BB7AFB19}" destId="{DA9B360D-A1C6-41E7-85ED-810D50710CFB}" srcOrd="0" destOrd="0" presId="urn:microsoft.com/office/officeart/2005/8/layout/orgChart1"/>
    <dgm:cxn modelId="{472E9E14-8C24-4407-BFB7-E4580E82C44B}" type="presOf" srcId="{1D8C9AD0-C3A9-4457-AC0A-ED9E3AF747DC}" destId="{071AEA7E-5F02-48A0-BF19-CCBC59F76454}" srcOrd="0" destOrd="0" presId="urn:microsoft.com/office/officeart/2005/8/layout/orgChart1"/>
    <dgm:cxn modelId="{43F35915-9842-41EE-BCBD-BA36C3865232}" type="presOf" srcId="{D08FA58B-E01A-49B0-9758-AB4C5D8663AF}" destId="{17FA9E01-0C32-4433-92FA-4F3A8470324D}" srcOrd="1" destOrd="0" presId="urn:microsoft.com/office/officeart/2005/8/layout/orgChart1"/>
    <dgm:cxn modelId="{B4D6AC4A-DD69-4EEE-A586-05F0B4C07348}" type="presOf" srcId="{8F151455-1C88-49F2-BED0-C7CE28410133}" destId="{BA89837F-B655-46CA-92A0-EE0C391F20FB}" srcOrd="1" destOrd="0" presId="urn:microsoft.com/office/officeart/2005/8/layout/orgChart1"/>
    <dgm:cxn modelId="{B7BF044F-65C2-4985-9A73-F74D9C61C09E}" srcId="{06069A70-128F-400A-A13B-2393BB7AFB19}" destId="{8F151455-1C88-49F2-BED0-C7CE28410133}" srcOrd="2" destOrd="0" parTransId="{B25EB3C1-A18C-4AA6-93AF-A361867B48FC}" sibTransId="{918CCC08-E03E-4D38-A1C3-04F8C467B277}"/>
    <dgm:cxn modelId="{531F1E50-D4CE-4AA7-8AA3-4F71278021E3}" type="presOf" srcId="{F13C75F7-3F33-4E7E-B7F8-6C2B6EE3FC89}" destId="{971CDA4E-3EF1-4F3B-8422-E1D3C0E36CF4}" srcOrd="1" destOrd="0" presId="urn:microsoft.com/office/officeart/2005/8/layout/orgChart1"/>
    <dgm:cxn modelId="{96B93B71-F721-4EFB-A0DA-69ACB4E0FD46}" srcId="{06069A70-128F-400A-A13B-2393BB7AFB19}" destId="{D08FA58B-E01A-49B0-9758-AB4C5D8663AF}" srcOrd="1" destOrd="0" parTransId="{81559A5F-31DF-4EBC-80A8-EBBDCEB84DF0}" sibTransId="{B9613F76-928C-4A8B-AAE2-A8BA3E2F6F3B}"/>
    <dgm:cxn modelId="{72152781-5808-48B1-BBDD-78065B3126C2}" type="presOf" srcId="{F13C75F7-3F33-4E7E-B7F8-6C2B6EE3FC89}" destId="{C2BC3162-2302-4BB5-9515-435ABCCE7B80}" srcOrd="0" destOrd="0" presId="urn:microsoft.com/office/officeart/2005/8/layout/orgChart1"/>
    <dgm:cxn modelId="{04242D81-E242-49A0-86F3-5268739E6DA8}" type="presOf" srcId="{21D68A44-98DA-4BF8-890F-A176CA43F4C5}" destId="{526EE311-EBDF-4219-85C1-4BD73FDCB8DA}" srcOrd="1" destOrd="0" presId="urn:microsoft.com/office/officeart/2005/8/layout/orgChart1"/>
    <dgm:cxn modelId="{09947E96-03D0-4B93-96AB-D48E1B1DE1B4}" type="presOf" srcId="{21D68A44-98DA-4BF8-890F-A176CA43F4C5}" destId="{F78A3B50-B039-402C-B7A6-32F30B28A7EE}" srcOrd="0" destOrd="0" presId="urn:microsoft.com/office/officeart/2005/8/layout/orgChart1"/>
    <dgm:cxn modelId="{6933FBA1-12E2-473E-90E4-5CEDD571423C}" srcId="{06069A70-128F-400A-A13B-2393BB7AFB19}" destId="{F13C75F7-3F33-4E7E-B7F8-6C2B6EE3FC89}" srcOrd="3" destOrd="0" parTransId="{A6CA1FAB-BAE8-49E4-BBE3-EF3CD78EE5BF}" sibTransId="{C38364A3-41DD-4088-8ACE-5907DB371D7F}"/>
    <dgm:cxn modelId="{A7135CB5-0667-4EA2-94C7-6C340E80F08D}" srcId="{06069A70-128F-400A-A13B-2393BB7AFB19}" destId="{21D68A44-98DA-4BF8-890F-A176CA43F4C5}" srcOrd="5" destOrd="0" parTransId="{C0539731-CECF-4E79-841A-9A6C3D907404}" sibTransId="{B2CE934B-332E-41F7-AD83-D4C96B7A5D0E}"/>
    <dgm:cxn modelId="{4EA272C4-2103-4125-B26A-EE1045B76B87}" srcId="{06069A70-128F-400A-A13B-2393BB7AFB19}" destId="{1D8C9AD0-C3A9-4457-AC0A-ED9E3AF747DC}" srcOrd="0" destOrd="0" parTransId="{E062D80C-D336-49B9-87CD-F6BC336544C6}" sibTransId="{DCAEF152-1234-4ADA-9190-AAF4E1707D13}"/>
    <dgm:cxn modelId="{4B92E4CB-51FE-44D9-B58F-3F869FB8FCEB}" type="presOf" srcId="{1D8C9AD0-C3A9-4457-AC0A-ED9E3AF747DC}" destId="{69ACEBA4-201E-46D6-99C3-8935409FAA91}" srcOrd="1" destOrd="0" presId="urn:microsoft.com/office/officeart/2005/8/layout/orgChart1"/>
    <dgm:cxn modelId="{023C4DDC-0A60-420D-A067-070BE58B8B8B}" type="presOf" srcId="{8F151455-1C88-49F2-BED0-C7CE28410133}" destId="{7BE9A77A-ED22-4A6D-B513-3B8887B2F241}" srcOrd="0" destOrd="0" presId="urn:microsoft.com/office/officeart/2005/8/layout/orgChart1"/>
    <dgm:cxn modelId="{F91919E3-2B5D-450C-8F8B-17C88959385E}" srcId="{06069A70-128F-400A-A13B-2393BB7AFB19}" destId="{D39FDE55-500E-4E4E-B513-340551ADC27C}" srcOrd="4" destOrd="0" parTransId="{3EFA06C1-984E-4C47-BFB0-AA62F148F03E}" sibTransId="{139A67EE-EB7A-46AC-AB18-8AF6FA2AC111}"/>
    <dgm:cxn modelId="{6EE964E8-6008-43B0-87BE-94A54267D378}" type="presOf" srcId="{D08FA58B-E01A-49B0-9758-AB4C5D8663AF}" destId="{3A1D736C-7940-4156-9AF8-595B27804C01}" srcOrd="0" destOrd="0" presId="urn:microsoft.com/office/officeart/2005/8/layout/orgChart1"/>
    <dgm:cxn modelId="{46DFCCF9-1A56-41B6-A4A2-87E399C934A3}" type="presOf" srcId="{D39FDE55-500E-4E4E-B513-340551ADC27C}" destId="{0D389BB9-D996-4A33-A65F-CAADCB836042}" srcOrd="1" destOrd="0" presId="urn:microsoft.com/office/officeart/2005/8/layout/orgChart1"/>
    <dgm:cxn modelId="{910C35B9-10D8-4353-A0F8-A8041B16748A}" type="presParOf" srcId="{DA9B360D-A1C6-41E7-85ED-810D50710CFB}" destId="{6CDD799B-93A5-4DC7-B9B6-4D9D5E2E04C7}" srcOrd="0" destOrd="0" presId="urn:microsoft.com/office/officeart/2005/8/layout/orgChart1"/>
    <dgm:cxn modelId="{498A10D2-2F61-4A81-8AD7-108115234AF0}" type="presParOf" srcId="{6CDD799B-93A5-4DC7-B9B6-4D9D5E2E04C7}" destId="{F3BD01E5-CFCE-46D7-805C-E2F191A7BE77}" srcOrd="0" destOrd="0" presId="urn:microsoft.com/office/officeart/2005/8/layout/orgChart1"/>
    <dgm:cxn modelId="{106B418E-9FB1-43D6-A26E-F5AB4C8CE7E4}" type="presParOf" srcId="{F3BD01E5-CFCE-46D7-805C-E2F191A7BE77}" destId="{071AEA7E-5F02-48A0-BF19-CCBC59F76454}" srcOrd="0" destOrd="0" presId="urn:microsoft.com/office/officeart/2005/8/layout/orgChart1"/>
    <dgm:cxn modelId="{E85F3E7E-A9B7-42F2-A06F-FBE0949D64DB}" type="presParOf" srcId="{F3BD01E5-CFCE-46D7-805C-E2F191A7BE77}" destId="{69ACEBA4-201E-46D6-99C3-8935409FAA91}" srcOrd="1" destOrd="0" presId="urn:microsoft.com/office/officeart/2005/8/layout/orgChart1"/>
    <dgm:cxn modelId="{BDECC418-500E-4355-AA20-5E2CA0E13EFE}" type="presParOf" srcId="{6CDD799B-93A5-4DC7-B9B6-4D9D5E2E04C7}" destId="{7ADEE379-C1DB-4A6D-A740-6A07CBB1F570}" srcOrd="1" destOrd="0" presId="urn:microsoft.com/office/officeart/2005/8/layout/orgChart1"/>
    <dgm:cxn modelId="{9B6CDB8D-1CCA-400C-8DE7-6C391F81C0CB}" type="presParOf" srcId="{6CDD799B-93A5-4DC7-B9B6-4D9D5E2E04C7}" destId="{65905EE1-318A-44D1-8242-32651647C1CF}" srcOrd="2" destOrd="0" presId="urn:microsoft.com/office/officeart/2005/8/layout/orgChart1"/>
    <dgm:cxn modelId="{643259C8-F498-41DB-B0DA-82B4D66B50F9}" type="presParOf" srcId="{DA9B360D-A1C6-41E7-85ED-810D50710CFB}" destId="{49132792-206A-43E3-AFDF-B01A5D7A9C57}" srcOrd="1" destOrd="0" presId="urn:microsoft.com/office/officeart/2005/8/layout/orgChart1"/>
    <dgm:cxn modelId="{A778B710-5F7C-4054-A4C9-BC44C271A643}" type="presParOf" srcId="{49132792-206A-43E3-AFDF-B01A5D7A9C57}" destId="{0AF8E419-729C-4173-9EFF-BCB904A28B07}" srcOrd="0" destOrd="0" presId="urn:microsoft.com/office/officeart/2005/8/layout/orgChart1"/>
    <dgm:cxn modelId="{25FE494E-57D8-4470-A1BC-EED62A2CD8C4}" type="presParOf" srcId="{0AF8E419-729C-4173-9EFF-BCB904A28B07}" destId="{3A1D736C-7940-4156-9AF8-595B27804C01}" srcOrd="0" destOrd="0" presId="urn:microsoft.com/office/officeart/2005/8/layout/orgChart1"/>
    <dgm:cxn modelId="{376DC81A-63C4-460C-B958-1A857E76B147}" type="presParOf" srcId="{0AF8E419-729C-4173-9EFF-BCB904A28B07}" destId="{17FA9E01-0C32-4433-92FA-4F3A8470324D}" srcOrd="1" destOrd="0" presId="urn:microsoft.com/office/officeart/2005/8/layout/orgChart1"/>
    <dgm:cxn modelId="{DBE498C5-B4FE-42FF-8044-4C0414FCF0E8}" type="presParOf" srcId="{49132792-206A-43E3-AFDF-B01A5D7A9C57}" destId="{8731C9FC-C737-41DA-B147-2B15D49D1848}" srcOrd="1" destOrd="0" presId="urn:microsoft.com/office/officeart/2005/8/layout/orgChart1"/>
    <dgm:cxn modelId="{3FE56D9B-6D50-4E10-A328-9B12BD9BEF11}" type="presParOf" srcId="{49132792-206A-43E3-AFDF-B01A5D7A9C57}" destId="{9EB06413-68C0-42AF-AD93-C6599A74DF06}" srcOrd="2" destOrd="0" presId="urn:microsoft.com/office/officeart/2005/8/layout/orgChart1"/>
    <dgm:cxn modelId="{D98114FA-35CD-428A-BDA3-EC7414A2899E}" type="presParOf" srcId="{DA9B360D-A1C6-41E7-85ED-810D50710CFB}" destId="{69440631-5AFA-4091-BC7C-FF03EBB4A33C}" srcOrd="2" destOrd="0" presId="urn:microsoft.com/office/officeart/2005/8/layout/orgChart1"/>
    <dgm:cxn modelId="{A15854E3-1A2E-4C00-AF4C-00D1B873F1F0}" type="presParOf" srcId="{69440631-5AFA-4091-BC7C-FF03EBB4A33C}" destId="{96789F08-2499-442C-A6BE-7EDFF1B2C394}" srcOrd="0" destOrd="0" presId="urn:microsoft.com/office/officeart/2005/8/layout/orgChart1"/>
    <dgm:cxn modelId="{0AC5CA3B-7370-40EC-92C8-FB0FE0B71B76}" type="presParOf" srcId="{96789F08-2499-442C-A6BE-7EDFF1B2C394}" destId="{7BE9A77A-ED22-4A6D-B513-3B8887B2F241}" srcOrd="0" destOrd="0" presId="urn:microsoft.com/office/officeart/2005/8/layout/orgChart1"/>
    <dgm:cxn modelId="{379F7BBB-7FE9-4D81-8F5C-1086EEE5C73F}" type="presParOf" srcId="{96789F08-2499-442C-A6BE-7EDFF1B2C394}" destId="{BA89837F-B655-46CA-92A0-EE0C391F20FB}" srcOrd="1" destOrd="0" presId="urn:microsoft.com/office/officeart/2005/8/layout/orgChart1"/>
    <dgm:cxn modelId="{2BAB2EC7-2AD0-4703-A42C-8FE603C220D7}" type="presParOf" srcId="{69440631-5AFA-4091-BC7C-FF03EBB4A33C}" destId="{AB13E66B-1B26-462D-A3CB-6C5B79229C51}" srcOrd="1" destOrd="0" presId="urn:microsoft.com/office/officeart/2005/8/layout/orgChart1"/>
    <dgm:cxn modelId="{EA292AF7-97A4-4EC6-87FB-1253207E621D}" type="presParOf" srcId="{69440631-5AFA-4091-BC7C-FF03EBB4A33C}" destId="{57E5AF54-88A3-4218-B66B-BCA374A72E1A}" srcOrd="2" destOrd="0" presId="urn:microsoft.com/office/officeart/2005/8/layout/orgChart1"/>
    <dgm:cxn modelId="{04D80CAB-023B-43D5-B5FC-9BBAF613A924}" type="presParOf" srcId="{DA9B360D-A1C6-41E7-85ED-810D50710CFB}" destId="{65ECBD57-2156-4D29-9878-82AEC1F23B10}" srcOrd="3" destOrd="0" presId="urn:microsoft.com/office/officeart/2005/8/layout/orgChart1"/>
    <dgm:cxn modelId="{C8F3732D-0542-496A-A9DD-D0C87B1EF2BD}" type="presParOf" srcId="{65ECBD57-2156-4D29-9878-82AEC1F23B10}" destId="{A01F3223-4327-44A2-A190-F6DFB0638124}" srcOrd="0" destOrd="0" presId="urn:microsoft.com/office/officeart/2005/8/layout/orgChart1"/>
    <dgm:cxn modelId="{44EFD5F6-93D3-4379-9B22-0E3720F50B7D}" type="presParOf" srcId="{A01F3223-4327-44A2-A190-F6DFB0638124}" destId="{C2BC3162-2302-4BB5-9515-435ABCCE7B80}" srcOrd="0" destOrd="0" presId="urn:microsoft.com/office/officeart/2005/8/layout/orgChart1"/>
    <dgm:cxn modelId="{1A36E5A7-D7DE-494E-A582-87CF2A94DF03}" type="presParOf" srcId="{A01F3223-4327-44A2-A190-F6DFB0638124}" destId="{971CDA4E-3EF1-4F3B-8422-E1D3C0E36CF4}" srcOrd="1" destOrd="0" presId="urn:microsoft.com/office/officeart/2005/8/layout/orgChart1"/>
    <dgm:cxn modelId="{E391008A-2D4B-4CD6-98E5-ED75E135FBEB}" type="presParOf" srcId="{65ECBD57-2156-4D29-9878-82AEC1F23B10}" destId="{B03EE12B-DA39-4401-A320-BFF78DF9F610}" srcOrd="1" destOrd="0" presId="urn:microsoft.com/office/officeart/2005/8/layout/orgChart1"/>
    <dgm:cxn modelId="{0A54B204-1A60-4AF5-9EF8-1E5D0396FB0B}" type="presParOf" srcId="{65ECBD57-2156-4D29-9878-82AEC1F23B10}" destId="{1D8396A8-0304-45E9-B23A-149BC21DE87E}" srcOrd="2" destOrd="0" presId="urn:microsoft.com/office/officeart/2005/8/layout/orgChart1"/>
    <dgm:cxn modelId="{5D8D29CC-D3CF-426F-B279-667FC821E268}" type="presParOf" srcId="{DA9B360D-A1C6-41E7-85ED-810D50710CFB}" destId="{1D376C01-AD89-4369-99DE-CB16B058D441}" srcOrd="4" destOrd="0" presId="urn:microsoft.com/office/officeart/2005/8/layout/orgChart1"/>
    <dgm:cxn modelId="{641CB95E-32D2-4EE0-83E0-5243F94CB9DF}" type="presParOf" srcId="{1D376C01-AD89-4369-99DE-CB16B058D441}" destId="{DECAF744-F492-4F7E-9FB2-2698ADA9182E}" srcOrd="0" destOrd="0" presId="urn:microsoft.com/office/officeart/2005/8/layout/orgChart1"/>
    <dgm:cxn modelId="{9EF92543-3672-40F3-87AA-2832CB550499}" type="presParOf" srcId="{DECAF744-F492-4F7E-9FB2-2698ADA9182E}" destId="{11873280-B11F-4AC9-8829-E81600B9D7A2}" srcOrd="0" destOrd="0" presId="urn:microsoft.com/office/officeart/2005/8/layout/orgChart1"/>
    <dgm:cxn modelId="{81B2E4EF-0638-4912-B752-A3B4692A9367}" type="presParOf" srcId="{DECAF744-F492-4F7E-9FB2-2698ADA9182E}" destId="{0D389BB9-D996-4A33-A65F-CAADCB836042}" srcOrd="1" destOrd="0" presId="urn:microsoft.com/office/officeart/2005/8/layout/orgChart1"/>
    <dgm:cxn modelId="{63539260-313F-4A6F-AA1F-8B2CC12515EF}" type="presParOf" srcId="{1D376C01-AD89-4369-99DE-CB16B058D441}" destId="{B781F484-4B52-4519-BBA7-A133AEAA6937}" srcOrd="1" destOrd="0" presId="urn:microsoft.com/office/officeart/2005/8/layout/orgChart1"/>
    <dgm:cxn modelId="{04111A20-7E91-4784-B26C-820FF36161FE}" type="presParOf" srcId="{1D376C01-AD89-4369-99DE-CB16B058D441}" destId="{C25939C3-3640-4837-A09D-C48E79FB3D5C}" srcOrd="2" destOrd="0" presId="urn:microsoft.com/office/officeart/2005/8/layout/orgChart1"/>
    <dgm:cxn modelId="{0DE02D00-3BE7-4D8C-A593-1F8AA6C8E310}" type="presParOf" srcId="{DA9B360D-A1C6-41E7-85ED-810D50710CFB}" destId="{B3BD602E-23D4-40F0-907D-D3EB9105193B}" srcOrd="5" destOrd="0" presId="urn:microsoft.com/office/officeart/2005/8/layout/orgChart1"/>
    <dgm:cxn modelId="{7EC48021-20AC-43F6-8394-69DEE8CBB3A0}" type="presParOf" srcId="{B3BD602E-23D4-40F0-907D-D3EB9105193B}" destId="{1918B5CD-8034-4B17-82AE-EE3A32D4E4EF}" srcOrd="0" destOrd="0" presId="urn:microsoft.com/office/officeart/2005/8/layout/orgChart1"/>
    <dgm:cxn modelId="{7C817381-9357-4C9A-94C8-78A2033C9D23}" type="presParOf" srcId="{1918B5CD-8034-4B17-82AE-EE3A32D4E4EF}" destId="{F78A3B50-B039-402C-B7A6-32F30B28A7EE}" srcOrd="0" destOrd="0" presId="urn:microsoft.com/office/officeart/2005/8/layout/orgChart1"/>
    <dgm:cxn modelId="{21077998-A624-4EFD-BB6E-5967F787C7D0}" type="presParOf" srcId="{1918B5CD-8034-4B17-82AE-EE3A32D4E4EF}" destId="{526EE311-EBDF-4219-85C1-4BD73FDCB8DA}" srcOrd="1" destOrd="0" presId="urn:microsoft.com/office/officeart/2005/8/layout/orgChart1"/>
    <dgm:cxn modelId="{CBC836AB-D567-4EF9-9C08-E218B981A11D}" type="presParOf" srcId="{B3BD602E-23D4-40F0-907D-D3EB9105193B}" destId="{1B80AA5F-5803-410A-B676-3BDFBFAEB3AD}" srcOrd="1" destOrd="0" presId="urn:microsoft.com/office/officeart/2005/8/layout/orgChart1"/>
    <dgm:cxn modelId="{A1D3B729-8E0F-45F5-A6AC-BCF33714B80B}" type="presParOf" srcId="{B3BD602E-23D4-40F0-907D-D3EB9105193B}" destId="{98D39F74-5C03-4E7C-A842-AC934B17A4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EF5D06-47A7-40AE-B046-B192CA47DF7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1EDA21-8822-492B-BC77-B466D2DB8C97}">
      <dgm:prSet phldrT="[Texte]" custT="1"/>
      <dgm:spPr/>
      <dgm:t>
        <a:bodyPr/>
        <a:lstStyle/>
        <a:p>
          <a:r>
            <a:rPr lang="fr-FR" sz="2000" dirty="0"/>
            <a:t>Indépendance des ISC et paramètres du c</a:t>
          </a:r>
          <a:r>
            <a:rPr lang="fr-CA" sz="2000" dirty="0"/>
            <a:t>adre institutionnel </a:t>
          </a:r>
          <a:endParaRPr lang="en-US" sz="2000" dirty="0"/>
        </a:p>
      </dgm:t>
    </dgm:pt>
    <dgm:pt modelId="{08E94E01-640D-42A5-8345-1B0AA9D2C96C}" type="parTrans" cxnId="{910816D4-EC53-40E8-A3B4-7CFDE6ED072C}">
      <dgm:prSet/>
      <dgm:spPr/>
      <dgm:t>
        <a:bodyPr/>
        <a:lstStyle/>
        <a:p>
          <a:endParaRPr lang="en-US"/>
        </a:p>
      </dgm:t>
    </dgm:pt>
    <dgm:pt modelId="{6352544E-BFFA-498A-8468-8CBBF92B0754}" type="sibTrans" cxnId="{910816D4-EC53-40E8-A3B4-7CFDE6ED072C}">
      <dgm:prSet/>
      <dgm:spPr/>
      <dgm:t>
        <a:bodyPr/>
        <a:lstStyle/>
        <a:p>
          <a:endParaRPr lang="en-US"/>
        </a:p>
      </dgm:t>
    </dgm:pt>
    <dgm:pt modelId="{133BFDEE-6615-4AD3-8A90-AE49BAC5E529}">
      <dgm:prSet phldrT="[Texte]" custT="1"/>
      <dgm:spPr/>
      <dgm:t>
        <a:bodyPr/>
        <a:lstStyle/>
        <a:p>
          <a:r>
            <a:rPr lang="fr-CA" sz="2000" dirty="0"/>
            <a:t>Professionalisme et qualité des travaux de contrôle des ISC </a:t>
          </a:r>
          <a:endParaRPr lang="en-US" sz="2000" dirty="0"/>
        </a:p>
      </dgm:t>
    </dgm:pt>
    <dgm:pt modelId="{2A22A546-B34E-474C-94AC-C401308C3FEA}" type="parTrans" cxnId="{AF13D008-E3DD-449B-B76C-27EF2B896E9C}">
      <dgm:prSet/>
      <dgm:spPr/>
      <dgm:t>
        <a:bodyPr/>
        <a:lstStyle/>
        <a:p>
          <a:endParaRPr lang="en-US"/>
        </a:p>
      </dgm:t>
    </dgm:pt>
    <dgm:pt modelId="{73E4F0DD-599D-455A-A36E-54582859B5C4}" type="sibTrans" cxnId="{AF13D008-E3DD-449B-B76C-27EF2B896E9C}">
      <dgm:prSet/>
      <dgm:spPr/>
      <dgm:t>
        <a:bodyPr/>
        <a:lstStyle/>
        <a:p>
          <a:endParaRPr lang="en-US"/>
        </a:p>
      </dgm:t>
    </dgm:pt>
    <dgm:pt modelId="{F594B816-0BB8-4C98-B0D1-B31FF4E4A2CE}">
      <dgm:prSet phldrT="[Texte]" custT="1"/>
      <dgm:spPr/>
      <dgm:t>
        <a:bodyPr/>
        <a:lstStyle/>
        <a:p>
          <a:r>
            <a:rPr lang="fr-CA" sz="2000" dirty="0"/>
            <a:t>Diffusion et suivi des activités du contrôle </a:t>
          </a:r>
          <a:endParaRPr lang="en-US" sz="2000" dirty="0"/>
        </a:p>
      </dgm:t>
    </dgm:pt>
    <dgm:pt modelId="{EBC91957-4582-4B50-8593-B42826856CE3}" type="parTrans" cxnId="{A17C5294-682F-42B9-BC63-3AA16FE7108F}">
      <dgm:prSet/>
      <dgm:spPr/>
      <dgm:t>
        <a:bodyPr/>
        <a:lstStyle/>
        <a:p>
          <a:endParaRPr lang="en-US"/>
        </a:p>
      </dgm:t>
    </dgm:pt>
    <dgm:pt modelId="{BB10E3CD-54C9-4281-B160-ED428B0EF3F5}" type="sibTrans" cxnId="{A17C5294-682F-42B9-BC63-3AA16FE7108F}">
      <dgm:prSet/>
      <dgm:spPr/>
      <dgm:t>
        <a:bodyPr/>
        <a:lstStyle/>
        <a:p>
          <a:endParaRPr lang="en-US"/>
        </a:p>
      </dgm:t>
    </dgm:pt>
    <dgm:pt modelId="{ADAD3A99-E3E0-4054-A70F-00813B5F53C8}" type="pres">
      <dgm:prSet presAssocID="{24EF5D06-47A7-40AE-B046-B192CA47DF74}" presName="diagram" presStyleCnt="0">
        <dgm:presLayoutVars>
          <dgm:dir/>
          <dgm:resizeHandles val="exact"/>
        </dgm:presLayoutVars>
      </dgm:prSet>
      <dgm:spPr/>
    </dgm:pt>
    <dgm:pt modelId="{9CD64C36-A4AB-4B24-97AB-5A01B683E193}" type="pres">
      <dgm:prSet presAssocID="{D11EDA21-8822-492B-BC77-B466D2DB8C97}" presName="node" presStyleLbl="node1" presStyleIdx="0" presStyleCnt="3">
        <dgm:presLayoutVars>
          <dgm:bulletEnabled val="1"/>
        </dgm:presLayoutVars>
      </dgm:prSet>
      <dgm:spPr/>
    </dgm:pt>
    <dgm:pt modelId="{E238B04B-46D6-44C4-A145-AD120736634A}" type="pres">
      <dgm:prSet presAssocID="{6352544E-BFFA-498A-8468-8CBBF92B0754}" presName="sibTrans" presStyleCnt="0"/>
      <dgm:spPr/>
    </dgm:pt>
    <dgm:pt modelId="{9520DA34-6A26-4A5B-8300-AEFF748E21BA}" type="pres">
      <dgm:prSet presAssocID="{133BFDEE-6615-4AD3-8A90-AE49BAC5E529}" presName="node" presStyleLbl="node1" presStyleIdx="1" presStyleCnt="3">
        <dgm:presLayoutVars>
          <dgm:bulletEnabled val="1"/>
        </dgm:presLayoutVars>
      </dgm:prSet>
      <dgm:spPr/>
    </dgm:pt>
    <dgm:pt modelId="{E5FBD789-AD15-4E86-82F2-1554FA9974C3}" type="pres">
      <dgm:prSet presAssocID="{73E4F0DD-599D-455A-A36E-54582859B5C4}" presName="sibTrans" presStyleCnt="0"/>
      <dgm:spPr/>
    </dgm:pt>
    <dgm:pt modelId="{7BCF8E84-B93B-4119-BD1D-AB501ECD403B}" type="pres">
      <dgm:prSet presAssocID="{F594B816-0BB8-4C98-B0D1-B31FF4E4A2CE}" presName="node" presStyleLbl="node1" presStyleIdx="2" presStyleCnt="3">
        <dgm:presLayoutVars>
          <dgm:bulletEnabled val="1"/>
        </dgm:presLayoutVars>
      </dgm:prSet>
      <dgm:spPr/>
    </dgm:pt>
  </dgm:ptLst>
  <dgm:cxnLst>
    <dgm:cxn modelId="{AF13D008-E3DD-449B-B76C-27EF2B896E9C}" srcId="{24EF5D06-47A7-40AE-B046-B192CA47DF74}" destId="{133BFDEE-6615-4AD3-8A90-AE49BAC5E529}" srcOrd="1" destOrd="0" parTransId="{2A22A546-B34E-474C-94AC-C401308C3FEA}" sibTransId="{73E4F0DD-599D-455A-A36E-54582859B5C4}"/>
    <dgm:cxn modelId="{26C76429-7FAD-4FCE-880C-33EFD781B220}" type="presOf" srcId="{D11EDA21-8822-492B-BC77-B466D2DB8C97}" destId="{9CD64C36-A4AB-4B24-97AB-5A01B683E193}" srcOrd="0" destOrd="0" presId="urn:microsoft.com/office/officeart/2005/8/layout/default"/>
    <dgm:cxn modelId="{AABEBD48-A687-49D9-AFA3-8D13DC1D549F}" type="presOf" srcId="{F594B816-0BB8-4C98-B0D1-B31FF4E4A2CE}" destId="{7BCF8E84-B93B-4119-BD1D-AB501ECD403B}" srcOrd="0" destOrd="0" presId="urn:microsoft.com/office/officeart/2005/8/layout/default"/>
    <dgm:cxn modelId="{347E097B-F66E-4A5C-B407-20C31A29ACE9}" type="presOf" srcId="{24EF5D06-47A7-40AE-B046-B192CA47DF74}" destId="{ADAD3A99-E3E0-4054-A70F-00813B5F53C8}" srcOrd="0" destOrd="0" presId="urn:microsoft.com/office/officeart/2005/8/layout/default"/>
    <dgm:cxn modelId="{A17C5294-682F-42B9-BC63-3AA16FE7108F}" srcId="{24EF5D06-47A7-40AE-B046-B192CA47DF74}" destId="{F594B816-0BB8-4C98-B0D1-B31FF4E4A2CE}" srcOrd="2" destOrd="0" parTransId="{EBC91957-4582-4B50-8593-B42826856CE3}" sibTransId="{BB10E3CD-54C9-4281-B160-ED428B0EF3F5}"/>
    <dgm:cxn modelId="{910816D4-EC53-40E8-A3B4-7CFDE6ED072C}" srcId="{24EF5D06-47A7-40AE-B046-B192CA47DF74}" destId="{D11EDA21-8822-492B-BC77-B466D2DB8C97}" srcOrd="0" destOrd="0" parTransId="{08E94E01-640D-42A5-8345-1B0AA9D2C96C}" sibTransId="{6352544E-BFFA-498A-8468-8CBBF92B0754}"/>
    <dgm:cxn modelId="{89392BF9-6FC0-4E34-B3BE-01F2D9A51444}" type="presOf" srcId="{133BFDEE-6615-4AD3-8A90-AE49BAC5E529}" destId="{9520DA34-6A26-4A5B-8300-AEFF748E21BA}" srcOrd="0" destOrd="0" presId="urn:microsoft.com/office/officeart/2005/8/layout/default"/>
    <dgm:cxn modelId="{C642631F-5551-4B22-B5EF-36B1ED3ACD1A}" type="presParOf" srcId="{ADAD3A99-E3E0-4054-A70F-00813B5F53C8}" destId="{9CD64C36-A4AB-4B24-97AB-5A01B683E193}" srcOrd="0" destOrd="0" presId="urn:microsoft.com/office/officeart/2005/8/layout/default"/>
    <dgm:cxn modelId="{704A8470-3B57-446F-BB7B-E28A2E409EB9}" type="presParOf" srcId="{ADAD3A99-E3E0-4054-A70F-00813B5F53C8}" destId="{E238B04B-46D6-44C4-A145-AD120736634A}" srcOrd="1" destOrd="0" presId="urn:microsoft.com/office/officeart/2005/8/layout/default"/>
    <dgm:cxn modelId="{24B69402-1AE4-4107-BD56-175B883CE137}" type="presParOf" srcId="{ADAD3A99-E3E0-4054-A70F-00813B5F53C8}" destId="{9520DA34-6A26-4A5B-8300-AEFF748E21BA}" srcOrd="2" destOrd="0" presId="urn:microsoft.com/office/officeart/2005/8/layout/default"/>
    <dgm:cxn modelId="{0CD5AA5B-33BD-479D-910C-F2E76B079D18}" type="presParOf" srcId="{ADAD3A99-E3E0-4054-A70F-00813B5F53C8}" destId="{E5FBD789-AD15-4E86-82F2-1554FA9974C3}" srcOrd="3" destOrd="0" presId="urn:microsoft.com/office/officeart/2005/8/layout/default"/>
    <dgm:cxn modelId="{82BA9DDF-1542-478B-A617-9964A6BFAEAC}" type="presParOf" srcId="{ADAD3A99-E3E0-4054-A70F-00813B5F53C8}" destId="{7BCF8E84-B93B-4119-BD1D-AB501ECD40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0B97-D399-41BB-BBA7-E86D2F446996}">
      <dsp:nvSpPr>
        <dsp:cNvPr id="0" name=""/>
        <dsp:cNvSpPr/>
      </dsp:nvSpPr>
      <dsp:spPr>
        <a:xfrm>
          <a:off x="3036" y="280478"/>
          <a:ext cx="2960191" cy="1184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Organismes de contrôle au sein de l’appareil administratif </a:t>
          </a:r>
          <a:endParaRPr lang="en-US" sz="2000" kern="1200" dirty="0"/>
        </a:p>
      </dsp:txBody>
      <dsp:txXfrm>
        <a:off x="3036" y="280478"/>
        <a:ext cx="2960191" cy="1184076"/>
      </dsp:txXfrm>
    </dsp:sp>
    <dsp:sp modelId="{C68D8FCC-7001-43CB-8546-9D19A271ECE9}">
      <dsp:nvSpPr>
        <dsp:cNvPr id="0" name=""/>
        <dsp:cNvSpPr/>
      </dsp:nvSpPr>
      <dsp:spPr>
        <a:xfrm>
          <a:off x="3036" y="1464555"/>
          <a:ext cx="2960191" cy="31517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Les instances de contrôle interne évaluent les activités des entités publiques, en particulier l’efficacité des mécanismes de contrôle interne.</a:t>
          </a:r>
          <a:endParaRPr lang="en-US" sz="2000" kern="1200" dirty="0"/>
        </a:p>
      </dsp:txBody>
      <dsp:txXfrm>
        <a:off x="3036" y="1464555"/>
        <a:ext cx="2960191" cy="3151710"/>
      </dsp:txXfrm>
    </dsp:sp>
    <dsp:sp modelId="{FCC4BDBE-E9A4-4CD7-AA58-5C49CA2C8183}">
      <dsp:nvSpPr>
        <dsp:cNvPr id="0" name=""/>
        <dsp:cNvSpPr/>
      </dsp:nvSpPr>
      <dsp:spPr>
        <a:xfrm>
          <a:off x="3377654" y="280478"/>
          <a:ext cx="2960191" cy="1184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Institutions Supérieures de Contrôle </a:t>
          </a:r>
          <a:endParaRPr lang="en-US" sz="2000" kern="1200" dirty="0"/>
        </a:p>
      </dsp:txBody>
      <dsp:txXfrm>
        <a:off x="3377654" y="280478"/>
        <a:ext cx="2960191" cy="1184076"/>
      </dsp:txXfrm>
    </dsp:sp>
    <dsp:sp modelId="{C0744F98-8277-4DD9-8C6A-18A8FC0B62F7}">
      <dsp:nvSpPr>
        <dsp:cNvPr id="0" name=""/>
        <dsp:cNvSpPr/>
      </dsp:nvSpPr>
      <dsp:spPr>
        <a:xfrm>
          <a:off x="3377654" y="1464555"/>
          <a:ext cx="2960191" cy="31517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Audit externe - indépendant de l'exécutif</a:t>
          </a:r>
          <a:endParaRPr lang="en-US" sz="2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Les ISC assurent une reddition des comptes a posteriori de la manière dont les entités utilisent les ressources publiques</a:t>
          </a:r>
          <a:endParaRPr lang="en-US" sz="2000" kern="1200" dirty="0"/>
        </a:p>
      </dsp:txBody>
      <dsp:txXfrm>
        <a:off x="3377654" y="1464555"/>
        <a:ext cx="2960191" cy="3151710"/>
      </dsp:txXfrm>
    </dsp:sp>
    <dsp:sp modelId="{778BDBCE-E203-4F30-A77B-7A6350956087}">
      <dsp:nvSpPr>
        <dsp:cNvPr id="0" name=""/>
        <dsp:cNvSpPr/>
      </dsp:nvSpPr>
      <dsp:spPr>
        <a:xfrm>
          <a:off x="6752272" y="280478"/>
          <a:ext cx="2960191" cy="1184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Parlement et Citoyens </a:t>
          </a:r>
        </a:p>
      </dsp:txBody>
      <dsp:txXfrm>
        <a:off x="6752272" y="280478"/>
        <a:ext cx="2960191" cy="1184076"/>
      </dsp:txXfrm>
    </dsp:sp>
    <dsp:sp modelId="{FBE5F5AB-4432-422D-8341-8084A0310E74}">
      <dsp:nvSpPr>
        <dsp:cNvPr id="0" name=""/>
        <dsp:cNvSpPr/>
      </dsp:nvSpPr>
      <dsp:spPr>
        <a:xfrm>
          <a:off x="6752272" y="1464555"/>
          <a:ext cx="2960191" cy="31517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 contrôle parlementaire est une fonction essentielle du pouvoir législatif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Les citoyens et les organisations de la société civile exercent également un contrôle public</a:t>
          </a:r>
          <a:endParaRPr lang="en-US" sz="2000" kern="1200" dirty="0"/>
        </a:p>
      </dsp:txBody>
      <dsp:txXfrm>
        <a:off x="6752272" y="1464555"/>
        <a:ext cx="2960191" cy="3151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BE5F2-4F25-4BD3-A6DA-884A69FE5098}">
      <dsp:nvSpPr>
        <dsp:cNvPr id="0" name=""/>
        <dsp:cNvSpPr/>
      </dsp:nvSpPr>
      <dsp:spPr>
        <a:xfrm>
          <a:off x="28456" y="0"/>
          <a:ext cx="3239312" cy="46863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 Modèle juridictionnel </a:t>
          </a:r>
        </a:p>
      </dsp:txBody>
      <dsp:txXfrm>
        <a:off x="28456" y="0"/>
        <a:ext cx="3239312" cy="1405890"/>
      </dsp:txXfrm>
    </dsp:sp>
    <dsp:sp modelId="{95FB102E-FC80-4866-A8EB-B6F2414CFAE1}">
      <dsp:nvSpPr>
        <dsp:cNvPr id="0" name=""/>
        <dsp:cNvSpPr/>
      </dsp:nvSpPr>
      <dsp:spPr>
        <a:xfrm>
          <a:off x="325177" y="1406004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+mn-lt"/>
            </a:rPr>
            <a:t>Pré-dominant en Afrique Francophone </a:t>
          </a:r>
          <a:endParaRPr lang="en-US" sz="1300" kern="1200" dirty="0">
            <a:latin typeface="+mn-lt"/>
          </a:endParaRPr>
        </a:p>
      </dsp:txBody>
      <dsp:txXfrm>
        <a:off x="345172" y="1425999"/>
        <a:ext cx="2551459" cy="642704"/>
      </dsp:txXfrm>
    </dsp:sp>
    <dsp:sp modelId="{31ADD166-B228-4EAF-8E35-F031F813E2FD}">
      <dsp:nvSpPr>
        <dsp:cNvPr id="0" name=""/>
        <dsp:cNvSpPr/>
      </dsp:nvSpPr>
      <dsp:spPr>
        <a:xfrm>
          <a:off x="325177" y="2193728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L’ISC est une jurisdiction (non civile ou pénale), et a des missions juridictionnelles</a:t>
          </a:r>
        </a:p>
      </dsp:txBody>
      <dsp:txXfrm>
        <a:off x="345172" y="2213723"/>
        <a:ext cx="2551459" cy="642704"/>
      </dsp:txXfrm>
    </dsp:sp>
    <dsp:sp modelId="{91BA351C-F3FD-4773-9A65-61B055173C31}">
      <dsp:nvSpPr>
        <dsp:cNvPr id="0" name=""/>
        <dsp:cNvSpPr/>
      </dsp:nvSpPr>
      <dsp:spPr>
        <a:xfrm>
          <a:off x="325177" y="2981452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latin typeface="+mn-lt"/>
            </a:rPr>
            <a:t>Plus souvent à équidistance des pouvoirs législatifs et exécutifs </a:t>
          </a:r>
          <a:endParaRPr lang="en-US" sz="1300" kern="1200" dirty="0">
            <a:latin typeface="+mn-lt"/>
          </a:endParaRPr>
        </a:p>
      </dsp:txBody>
      <dsp:txXfrm>
        <a:off x="345172" y="3001447"/>
        <a:ext cx="2551459" cy="642704"/>
      </dsp:txXfrm>
    </dsp:sp>
    <dsp:sp modelId="{4D242EF1-F904-4FC2-90D3-F7C038D616E3}">
      <dsp:nvSpPr>
        <dsp:cNvPr id="0" name=""/>
        <dsp:cNvSpPr/>
      </dsp:nvSpPr>
      <dsp:spPr>
        <a:xfrm>
          <a:off x="325177" y="3769176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Conduit des contrôles, juge les comptes des comptables publics et pronounce des sanctions</a:t>
          </a:r>
        </a:p>
      </dsp:txBody>
      <dsp:txXfrm>
        <a:off x="345172" y="3789171"/>
        <a:ext cx="2551459" cy="642704"/>
      </dsp:txXfrm>
    </dsp:sp>
    <dsp:sp modelId="{2687BC68-9A10-44E9-8BFF-798E242BFBDA}">
      <dsp:nvSpPr>
        <dsp:cNvPr id="0" name=""/>
        <dsp:cNvSpPr/>
      </dsp:nvSpPr>
      <dsp:spPr>
        <a:xfrm>
          <a:off x="3483506" y="0"/>
          <a:ext cx="3239312" cy="46863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 Modèle Parlementaire</a:t>
          </a:r>
        </a:p>
      </dsp:txBody>
      <dsp:txXfrm>
        <a:off x="3483506" y="0"/>
        <a:ext cx="3239312" cy="1405890"/>
      </dsp:txXfrm>
    </dsp:sp>
    <dsp:sp modelId="{D291D5FE-CEBA-4E6B-8450-13643310C92E}">
      <dsp:nvSpPr>
        <dsp:cNvPr id="0" name=""/>
        <dsp:cNvSpPr/>
      </dsp:nvSpPr>
      <dsp:spPr>
        <a:xfrm>
          <a:off x="3807438" y="1406004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latin typeface="+mn-lt"/>
            </a:rPr>
            <a:t>Pre-dominat dans la tradition Commonwealth </a:t>
          </a:r>
          <a:endParaRPr lang="en-US" sz="1300" kern="1200" dirty="0">
            <a:latin typeface="+mn-lt"/>
          </a:endParaRPr>
        </a:p>
      </dsp:txBody>
      <dsp:txXfrm>
        <a:off x="3827433" y="1425999"/>
        <a:ext cx="2551459" cy="642704"/>
      </dsp:txXfrm>
    </dsp:sp>
    <dsp:sp modelId="{66A483DA-4D4D-4234-AD58-59B4C6570D9F}">
      <dsp:nvSpPr>
        <dsp:cNvPr id="0" name=""/>
        <dsp:cNvSpPr/>
      </dsp:nvSpPr>
      <dsp:spPr>
        <a:xfrm>
          <a:off x="3807438" y="2193728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L’ISC est un organe qui rend directement compte au Parlement</a:t>
          </a:r>
        </a:p>
      </dsp:txBody>
      <dsp:txXfrm>
        <a:off x="3827433" y="2213723"/>
        <a:ext cx="2551459" cy="642704"/>
      </dsp:txXfrm>
    </dsp:sp>
    <dsp:sp modelId="{16616FF9-10D6-4BC9-8032-EC594307FD9E}">
      <dsp:nvSpPr>
        <dsp:cNvPr id="0" name=""/>
        <dsp:cNvSpPr/>
      </dsp:nvSpPr>
      <dsp:spPr>
        <a:xfrm>
          <a:off x="3807438" y="2981452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Examine le bon emploi des ressources publique, et deliver des recommendations non contraignantes</a:t>
          </a:r>
        </a:p>
      </dsp:txBody>
      <dsp:txXfrm>
        <a:off x="3827433" y="3001447"/>
        <a:ext cx="2551459" cy="642704"/>
      </dsp:txXfrm>
    </dsp:sp>
    <dsp:sp modelId="{8CF7DBA5-1C37-4EF8-AB48-6081DDD52355}">
      <dsp:nvSpPr>
        <dsp:cNvPr id="0" name=""/>
        <dsp:cNvSpPr/>
      </dsp:nvSpPr>
      <dsp:spPr>
        <a:xfrm>
          <a:off x="3807438" y="3769176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Les cas de malversations passibles de sanctions pénales sont transmis aux jurisdictions </a:t>
          </a:r>
        </a:p>
      </dsp:txBody>
      <dsp:txXfrm>
        <a:off x="3827433" y="3789171"/>
        <a:ext cx="2551459" cy="642704"/>
      </dsp:txXfrm>
    </dsp:sp>
    <dsp:sp modelId="{AE6B4C1E-8329-484F-BEF6-E88FB0A7EFE2}">
      <dsp:nvSpPr>
        <dsp:cNvPr id="0" name=""/>
        <dsp:cNvSpPr/>
      </dsp:nvSpPr>
      <dsp:spPr>
        <a:xfrm>
          <a:off x="6965767" y="0"/>
          <a:ext cx="3239312" cy="46863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 Modèle Exécutif</a:t>
          </a:r>
        </a:p>
      </dsp:txBody>
      <dsp:txXfrm>
        <a:off x="6965767" y="0"/>
        <a:ext cx="3239312" cy="1405890"/>
      </dsp:txXfrm>
    </dsp:sp>
    <dsp:sp modelId="{007B660B-F7E2-48EE-8755-F901ABA31CDA}">
      <dsp:nvSpPr>
        <dsp:cNvPr id="0" name=""/>
        <dsp:cNvSpPr/>
      </dsp:nvSpPr>
      <dsp:spPr>
        <a:xfrm>
          <a:off x="7289698" y="1406004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+mn-lt"/>
            </a:rPr>
            <a:t>L</a:t>
          </a:r>
          <a:r>
            <a:rPr lang="fr-CA" sz="1300" kern="1200" dirty="0">
              <a:latin typeface="+mn-lt"/>
            </a:rPr>
            <a:t>’ISC est intégrée aux structures du pouvoir exécutif, à qui elle rend compte </a:t>
          </a:r>
          <a:endParaRPr lang="en-US" sz="1300" kern="1200" dirty="0">
            <a:latin typeface="+mn-lt"/>
          </a:endParaRPr>
        </a:p>
      </dsp:txBody>
      <dsp:txXfrm>
        <a:off x="7309693" y="1425999"/>
        <a:ext cx="2551459" cy="642704"/>
      </dsp:txXfrm>
    </dsp:sp>
    <dsp:sp modelId="{81C80EDF-CE5C-4A95-A01B-323F9B8F9615}">
      <dsp:nvSpPr>
        <dsp:cNvPr id="0" name=""/>
        <dsp:cNvSpPr/>
      </dsp:nvSpPr>
      <dsp:spPr>
        <a:xfrm>
          <a:off x="7289698" y="2193728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latin typeface="+mn-lt"/>
            </a:rPr>
            <a:t>Souvent rattachée au Premier Ministre ou au President de la République</a:t>
          </a:r>
          <a:endParaRPr lang="en-US" sz="1300" kern="1200" dirty="0">
            <a:latin typeface="+mn-lt"/>
          </a:endParaRPr>
        </a:p>
      </dsp:txBody>
      <dsp:txXfrm>
        <a:off x="7309693" y="2213723"/>
        <a:ext cx="2551459" cy="642704"/>
      </dsp:txXfrm>
    </dsp:sp>
    <dsp:sp modelId="{F6C8D2CE-70E5-4BB4-820D-25258E462358}">
      <dsp:nvSpPr>
        <dsp:cNvPr id="0" name=""/>
        <dsp:cNvSpPr/>
      </dsp:nvSpPr>
      <dsp:spPr>
        <a:xfrm>
          <a:off x="7289698" y="2981452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Indépendence limitée &amp; role d’audit externe </a:t>
          </a:r>
        </a:p>
      </dsp:txBody>
      <dsp:txXfrm>
        <a:off x="7309693" y="3001447"/>
        <a:ext cx="2551459" cy="642704"/>
      </dsp:txXfrm>
    </dsp:sp>
    <dsp:sp modelId="{919F00C9-7A33-435A-902E-AD94904CB563}">
      <dsp:nvSpPr>
        <dsp:cNvPr id="0" name=""/>
        <dsp:cNvSpPr/>
      </dsp:nvSpPr>
      <dsp:spPr>
        <a:xfrm>
          <a:off x="7289698" y="3769176"/>
          <a:ext cx="2591449" cy="6826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>
              <a:latin typeface="+mn-lt"/>
            </a:rPr>
            <a:t>Peut transmettre les cas de malversations aux instances appropriees</a:t>
          </a:r>
          <a:endParaRPr lang="en-US" sz="1300" kern="1200" dirty="0">
            <a:latin typeface="+mn-lt"/>
          </a:endParaRPr>
        </a:p>
      </dsp:txBody>
      <dsp:txXfrm>
        <a:off x="7309693" y="3789171"/>
        <a:ext cx="2551459" cy="642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8D6BD-F46A-481C-A9FE-C25F4E0CC77D}">
      <dsp:nvSpPr>
        <dsp:cNvPr id="0" name=""/>
        <dsp:cNvSpPr/>
      </dsp:nvSpPr>
      <dsp:spPr>
        <a:xfrm>
          <a:off x="333374" y="0"/>
          <a:ext cx="904875" cy="9958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31B02-9CDF-400C-81E4-DCD82EB741FD}">
      <dsp:nvSpPr>
        <dsp:cNvPr id="0" name=""/>
        <dsp:cNvSpPr/>
      </dsp:nvSpPr>
      <dsp:spPr>
        <a:xfrm>
          <a:off x="426669" y="398339"/>
          <a:ext cx="601173" cy="5975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26669" y="398339"/>
        <a:ext cx="601173" cy="597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595F2-D0C1-403B-A267-93D454398327}">
      <dsp:nvSpPr>
        <dsp:cNvPr id="0" name=""/>
        <dsp:cNvSpPr/>
      </dsp:nvSpPr>
      <dsp:spPr>
        <a:xfrm>
          <a:off x="1" y="0"/>
          <a:ext cx="910360" cy="10434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35D5-0F44-4627-9DA7-BB545D9FE86A}">
      <dsp:nvSpPr>
        <dsp:cNvPr id="0" name=""/>
        <dsp:cNvSpPr/>
      </dsp:nvSpPr>
      <dsp:spPr>
        <a:xfrm>
          <a:off x="78884" y="417365"/>
          <a:ext cx="629888" cy="6260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8884" y="417365"/>
        <a:ext cx="629888" cy="626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8D3B-6B80-4A66-9869-321A90379B94}">
      <dsp:nvSpPr>
        <dsp:cNvPr id="0" name=""/>
        <dsp:cNvSpPr/>
      </dsp:nvSpPr>
      <dsp:spPr>
        <a:xfrm>
          <a:off x="140680" y="0"/>
          <a:ext cx="910362" cy="10086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C0AC8-3551-4370-9A35-AD8BE894369E}">
      <dsp:nvSpPr>
        <dsp:cNvPr id="0" name=""/>
        <dsp:cNvSpPr/>
      </dsp:nvSpPr>
      <dsp:spPr>
        <a:xfrm>
          <a:off x="232099" y="403463"/>
          <a:ext cx="608906" cy="6051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32099" y="403463"/>
        <a:ext cx="608906" cy="605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AEA7E-5F02-48A0-BF19-CCBC59F76454}">
      <dsp:nvSpPr>
        <dsp:cNvPr id="0" name=""/>
        <dsp:cNvSpPr/>
      </dsp:nvSpPr>
      <dsp:spPr>
        <a:xfrm>
          <a:off x="3578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kern="1200" dirty="0"/>
            <a:t>12 Cours des Comptes</a:t>
          </a:r>
          <a:endParaRPr lang="en-US" sz="1500" b="0" kern="1200" dirty="0"/>
        </a:p>
      </dsp:txBody>
      <dsp:txXfrm>
        <a:off x="3578" y="933775"/>
        <a:ext cx="1602246" cy="801123"/>
      </dsp:txXfrm>
    </dsp:sp>
    <dsp:sp modelId="{3A1D736C-7940-4156-9AF8-595B27804C01}">
      <dsp:nvSpPr>
        <dsp:cNvPr id="0" name=""/>
        <dsp:cNvSpPr/>
      </dsp:nvSpPr>
      <dsp:spPr>
        <a:xfrm>
          <a:off x="1942296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kern="1200" dirty="0"/>
            <a:t>3 Tribunaux des comptes (pays lusophones) </a:t>
          </a:r>
          <a:endParaRPr lang="en-US" sz="1500" b="0" kern="1200" dirty="0"/>
        </a:p>
      </dsp:txBody>
      <dsp:txXfrm>
        <a:off x="1942296" y="933775"/>
        <a:ext cx="1602246" cy="801123"/>
      </dsp:txXfrm>
    </dsp:sp>
    <dsp:sp modelId="{7BE9A77A-ED22-4A6D-B513-3B8887B2F241}">
      <dsp:nvSpPr>
        <dsp:cNvPr id="0" name=""/>
        <dsp:cNvSpPr/>
      </dsp:nvSpPr>
      <dsp:spPr>
        <a:xfrm>
          <a:off x="3881015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kern="1200" dirty="0"/>
            <a:t>1 Chambre des comptes</a:t>
          </a:r>
          <a:r>
            <a:rPr lang="nb-NO" sz="1500" b="0" i="0" kern="1200" baseline="0" dirty="0"/>
            <a:t> au sein de la Cour Suprême</a:t>
          </a:r>
          <a:endParaRPr lang="en-US" sz="1500" b="0" kern="1200" dirty="0"/>
        </a:p>
      </dsp:txBody>
      <dsp:txXfrm>
        <a:off x="3881015" y="933775"/>
        <a:ext cx="1602246" cy="801123"/>
      </dsp:txXfrm>
    </dsp:sp>
    <dsp:sp modelId="{C2BC3162-2302-4BB5-9515-435ABCCE7B80}">
      <dsp:nvSpPr>
        <dsp:cNvPr id="0" name=""/>
        <dsp:cNvSpPr/>
      </dsp:nvSpPr>
      <dsp:spPr>
        <a:xfrm>
          <a:off x="5819733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kern="1200" dirty="0"/>
            <a:t>1 Section des Comptes </a:t>
          </a:r>
          <a:r>
            <a:rPr lang="nb-NO" sz="1500" b="0" kern="1200" dirty="0"/>
            <a:t>au sein de la Cour Suprême</a:t>
          </a:r>
          <a:endParaRPr lang="en-US" sz="1500" b="0" kern="1200" dirty="0"/>
        </a:p>
      </dsp:txBody>
      <dsp:txXfrm>
        <a:off x="5819733" y="933775"/>
        <a:ext cx="1602246" cy="801123"/>
      </dsp:txXfrm>
    </dsp:sp>
    <dsp:sp modelId="{11873280-B11F-4AC9-8829-E81600B9D7A2}">
      <dsp:nvSpPr>
        <dsp:cNvPr id="0" name=""/>
        <dsp:cNvSpPr/>
      </dsp:nvSpPr>
      <dsp:spPr>
        <a:xfrm>
          <a:off x="7758451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kern="1200" dirty="0"/>
            <a:t>4 Inspections d’Etat</a:t>
          </a:r>
          <a:endParaRPr lang="en-US" sz="1500" b="0" kern="1200" dirty="0"/>
        </a:p>
      </dsp:txBody>
      <dsp:txXfrm>
        <a:off x="7758451" y="933775"/>
        <a:ext cx="1602246" cy="801123"/>
      </dsp:txXfrm>
    </dsp:sp>
    <dsp:sp modelId="{F78A3B50-B039-402C-B7A6-32F30B28A7EE}">
      <dsp:nvSpPr>
        <dsp:cNvPr id="0" name=""/>
        <dsp:cNvSpPr/>
      </dsp:nvSpPr>
      <dsp:spPr>
        <a:xfrm>
          <a:off x="9697169" y="933775"/>
          <a:ext cx="1602246" cy="801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kern="1200" dirty="0"/>
            <a:t>2 Cours communautaires des comptes </a:t>
          </a:r>
          <a:endParaRPr lang="en-US" sz="1500" b="0" kern="1200" dirty="0"/>
        </a:p>
      </dsp:txBody>
      <dsp:txXfrm>
        <a:off x="9697169" y="933775"/>
        <a:ext cx="1602246" cy="801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64C36-A4AB-4B24-97AB-5A01B683E193}">
      <dsp:nvSpPr>
        <dsp:cNvPr id="0" name=""/>
        <dsp:cNvSpPr/>
      </dsp:nvSpPr>
      <dsp:spPr>
        <a:xfrm>
          <a:off x="0" y="872090"/>
          <a:ext cx="3100585" cy="1860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Indépendance des ISC et paramètres du c</a:t>
          </a:r>
          <a:r>
            <a:rPr lang="fr-CA" sz="2000" kern="1200" dirty="0"/>
            <a:t>adre institutionnel </a:t>
          </a:r>
          <a:endParaRPr lang="en-US" sz="2000" kern="1200" dirty="0"/>
        </a:p>
      </dsp:txBody>
      <dsp:txXfrm>
        <a:off x="0" y="872090"/>
        <a:ext cx="3100585" cy="1860351"/>
      </dsp:txXfrm>
    </dsp:sp>
    <dsp:sp modelId="{9520DA34-6A26-4A5B-8300-AEFF748E21BA}">
      <dsp:nvSpPr>
        <dsp:cNvPr id="0" name=""/>
        <dsp:cNvSpPr/>
      </dsp:nvSpPr>
      <dsp:spPr>
        <a:xfrm>
          <a:off x="3410644" y="872090"/>
          <a:ext cx="3100585" cy="18603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Professionalisme et qualité des travaux de contrôle des ISC </a:t>
          </a:r>
          <a:endParaRPr lang="en-US" sz="2000" kern="1200" dirty="0"/>
        </a:p>
      </dsp:txBody>
      <dsp:txXfrm>
        <a:off x="3410644" y="872090"/>
        <a:ext cx="3100585" cy="1860351"/>
      </dsp:txXfrm>
    </dsp:sp>
    <dsp:sp modelId="{7BCF8E84-B93B-4119-BD1D-AB501ECD403B}">
      <dsp:nvSpPr>
        <dsp:cNvPr id="0" name=""/>
        <dsp:cNvSpPr/>
      </dsp:nvSpPr>
      <dsp:spPr>
        <a:xfrm>
          <a:off x="6821289" y="872090"/>
          <a:ext cx="3100585" cy="18603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Diffusion et suivi des activités du contrôle </a:t>
          </a:r>
          <a:endParaRPr lang="en-US" sz="2000" kern="1200" dirty="0"/>
        </a:p>
      </dsp:txBody>
      <dsp:txXfrm>
        <a:off x="6821289" y="872090"/>
        <a:ext cx="3100585" cy="186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04D4-44CE-4A15-8207-5D577844CE76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3F55-647D-4FD7-8C0A-7135A7EC43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main models of good practice in external public audit – the judicial and legislature models. But in reality, around 20% of INTOSAI members in French speaking Africa, and 10% in English speaking Africa, are formally part of the executive branch, lacking suitable independence and not filling the traditional role of public external audit.</a:t>
            </a:r>
          </a:p>
          <a:p>
            <a:endParaRPr lang="en-GB" dirty="0"/>
          </a:p>
          <a:p>
            <a:r>
              <a:rPr lang="en-GB" dirty="0"/>
              <a:t>In all cases, while SAIs may find suspicions of corruption, actually determining whether corruption occurred or not is a legal determination, made in a criminal court. SAIs should have suitable arrangements to pass suspicions of corruption on to the appropriate bodies who will investigate further, collect evidence to the standards required in a criminal court, and bring a prosecution. Auditors may support other agencies in these processes, but are not mandated and empowered to bring corruption cases themselves.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48E13-BC59-E643-9666-A44EE3397A76}" type="slidenum">
              <a:rPr lang="en-CR" smtClean="0"/>
              <a:t>6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32404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439B-DECA-C840-8502-5994A3CE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459" y="2925762"/>
            <a:ext cx="6940062" cy="1006475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368C-E5E0-2B4A-BA57-B702DFCF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59" y="4002149"/>
            <a:ext cx="6940062" cy="735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15913-87F7-1948-AD7B-D41AF20F87C6}"/>
              </a:ext>
            </a:extLst>
          </p:cNvPr>
          <p:cNvSpPr txBox="1"/>
          <p:nvPr userDrawn="1"/>
        </p:nvSpPr>
        <p:spPr>
          <a:xfrm>
            <a:off x="1031631" y="6260123"/>
            <a:ext cx="642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00548E"/>
                </a:solidFill>
                <a:latin typeface="Helvetica Neue LT Pro 75" panose="020B0604020202020204" pitchFamily="34" charset="77"/>
              </a:rPr>
              <a:t>Effective, accountable and inclusive Supreme Audit Institutions</a:t>
            </a:r>
          </a:p>
        </p:txBody>
      </p:sp>
    </p:spTree>
    <p:extLst>
      <p:ext uri="{BB962C8B-B14F-4D97-AF65-F5344CB8AC3E}">
        <p14:creationId xmlns:p14="http://schemas.microsoft.com/office/powerpoint/2010/main" val="21950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8D2E-A6F9-1048-BDD3-06F679286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271"/>
            <a:ext cx="8565292" cy="611059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FC47-CDA8-BA46-9298-8F48A0E3D9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3581"/>
            <a:ext cx="5809735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3B6E4-C839-C840-8EF1-178C9C4A2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89926"/>
            <a:ext cx="8281086" cy="611059"/>
          </a:xfrm>
        </p:spPr>
        <p:txBody>
          <a:bodyPr/>
          <a:lstStyle>
            <a:lvl1pPr marL="0" indent="0">
              <a:buNone/>
              <a:defRPr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EC4CC0-3C47-F140-BB65-A8C99435ABE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76818" y="1913581"/>
            <a:ext cx="4675920" cy="4351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D4C1D1-F916-1543-824D-CDC9FAF5F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538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E393DDD8-B1F7-3F4F-B99B-F57B5C50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2"/>
            <a:ext cx="4261338" cy="42085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4261338" cy="611059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D25499-D591-2F4C-BB52-E58678F1E78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05926" y="1113692"/>
            <a:ext cx="2249243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C440E3-E141-0448-AD36-0A52A497488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750541" y="1113692"/>
            <a:ext cx="3603258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25EE-5F93-5F41-93E0-660B86AC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4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3"/>
            <a:ext cx="10310445" cy="438443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761892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3F8035-AAFB-DB4E-9916-47D7FCC4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855676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A43983-D4A4-D24B-A6AC-68095B499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EB12-AD0A-42C8-8902-C0E44116503E}" type="datetimeFigureOut">
              <a:rPr lang="en-US" smtClean="0"/>
              <a:pPr/>
              <a:t>11/20/23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9B96-B625-4F84-9B07-1045C38CA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3545E-108F-6649-ABA5-9126EB6D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B508-D883-1849-BB8C-E7719FE8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B13B-C007-6244-8419-B4FF59F22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455B-C7BE-E541-A5A8-736D6D8ADCB0}" type="datetime1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6A80-E472-0742-95CE-B6ADFC960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F93F-0FFE-9E46-913E-BE6C8CB3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F49A-1DA7-E344-A5C4-705BEB92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i.n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3F4B65-6C25-3044-AE84-99CE4A91E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074707"/>
            <a:ext cx="7263829" cy="7355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latin typeface="+mj-lt"/>
              </a:rPr>
              <a:t>Conférence Internationale sur les Réfor</a:t>
            </a:r>
            <a:r>
              <a:rPr lang="fr-CA" dirty="0">
                <a:latin typeface="+mj-lt"/>
              </a:rPr>
              <a:t>mes des Finances Publiques </a:t>
            </a:r>
            <a:endParaRPr lang="en-US" dirty="0">
              <a:latin typeface="+mj-lt"/>
            </a:endParaRPr>
          </a:p>
          <a:p>
            <a:pPr algn="l"/>
            <a:r>
              <a:rPr lang="fr-CA" dirty="0">
                <a:latin typeface="+mj-lt"/>
              </a:rPr>
              <a:t>Abidjan, Côte d’Ivoire, 20</a:t>
            </a:r>
            <a:r>
              <a:rPr lang="nb-NO" dirty="0">
                <a:latin typeface="+mj-lt"/>
              </a:rPr>
              <a:t>-23 Novembre 2023</a:t>
            </a:r>
            <a:endParaRPr lang="en-US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DDF9B-A56B-422A-948F-5BD343FD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8592"/>
            <a:ext cx="7541231" cy="101718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  <a:t>Etat des lieux des ISC face aux réformes de gestion des finances publiques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162980-C4B6-0766-1CB4-20D5CF5CDCE5}"/>
              </a:ext>
            </a:extLst>
          </p:cNvPr>
          <p:cNvSpPr txBox="1"/>
          <p:nvPr/>
        </p:nvSpPr>
        <p:spPr>
          <a:xfrm>
            <a:off x="-1" y="477580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1600" i="1" dirty="0">
                <a:solidFill>
                  <a:schemeClr val="bg1"/>
                </a:solidFill>
              </a:rPr>
              <a:t>Alain Memvuh, Senior Manager SAI Governance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2920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CA" sz="2400" dirty="0"/>
              <a:t>Autonomie de gestion et accès aux ressources nécessaires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4" name="Image 3" descr="Une image contenant capture d’écran, texte, Caractère coloré, Rectangle&#10;&#10;Description générée automatiquement">
            <a:extLst>
              <a:ext uri="{FF2B5EF4-FFF2-40B4-BE49-F238E27FC236}">
                <a16:creationId xmlns:a16="http://schemas.microsoft.com/office/drawing/2014/main" id="{6A217158-B01C-3D22-4032-2E2BCC6DD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" y="1169578"/>
            <a:ext cx="6586488" cy="51326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D2772B-9670-8982-772F-E7A3784EA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5003074"/>
            <a:ext cx="1326313" cy="129911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D1169E9-5C2E-DB5F-0472-FC71635140F9}"/>
              </a:ext>
            </a:extLst>
          </p:cNvPr>
          <p:cNvSpPr/>
          <p:nvPr/>
        </p:nvSpPr>
        <p:spPr>
          <a:xfrm>
            <a:off x="4967761" y="5259968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19CED8-F18C-A410-FC46-B79E29791468}"/>
              </a:ext>
            </a:extLst>
          </p:cNvPr>
          <p:cNvSpPr txBox="1"/>
          <p:nvPr/>
        </p:nvSpPr>
        <p:spPr>
          <a:xfrm>
            <a:off x="5243986" y="1832343"/>
            <a:ext cx="64735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Seulement 16% 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ISC de la r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disposent d’une autonomie de gestion et de l’accès aux ressources nécessaires pour leurs activités 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en termes de gestion des ressources humaines, d’accès aux ressources financières, etc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Rattachement administratif de certaines ISC de la région au ministère de la Justice, à la Présidence de la Republique, à la Primature, etc.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9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2920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2400" dirty="0"/>
              <a:t>Indépendance et cadre institutionnel – </a:t>
            </a:r>
            <a:r>
              <a:rPr lang="nb-NO" sz="2400" dirty="0">
                <a:solidFill>
                  <a:schemeClr val="accent4"/>
                </a:solidFill>
              </a:rPr>
              <a:t>Mandat et mission des ISC 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Image 8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4007BDC7-2AA4-C73F-4816-46EB039B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2076"/>
            <a:ext cx="6368995" cy="52417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9D2DF28-DEA1-49A4-5E9C-FB6557BFDDD1}"/>
              </a:ext>
            </a:extLst>
          </p:cNvPr>
          <p:cNvSpPr txBox="1"/>
          <p:nvPr/>
        </p:nvSpPr>
        <p:spPr>
          <a:xfrm>
            <a:off x="5594838" y="1875655"/>
            <a:ext cx="58293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73% 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ISC de la r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disposent d’un mandat suffisamment large pour réaliser leurs missions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élevé, mais à relativiser en comparaison avec les autres régions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Généralement </a:t>
            </a: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 de performance, audit financier, certification des comptes publics, evaluation des politiques publiques, contrôle de l’exécution du budget, missions d’assistance au gouvernement, avis, etc…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3076" name="Picture 4" descr="Le mandat de protection – En route vers la réforme">
            <a:extLst>
              <a:ext uri="{FF2B5EF4-FFF2-40B4-BE49-F238E27FC236}">
                <a16:creationId xmlns:a16="http://schemas.microsoft.com/office/drawing/2014/main" id="{C0FF1E09-ED51-863E-35FB-8FC055B7F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26" y="4866821"/>
            <a:ext cx="2560983" cy="8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2837B10-BEBF-1E46-35FB-C3B61DA3BAF8}"/>
              </a:ext>
            </a:extLst>
          </p:cNvPr>
          <p:cNvSpPr/>
          <p:nvPr/>
        </p:nvSpPr>
        <p:spPr>
          <a:xfrm>
            <a:off x="4037656" y="4866821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2920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2400" dirty="0"/>
              <a:t>Indépendance et cadre institutionnel – </a:t>
            </a:r>
            <a:r>
              <a:rPr lang="nb-NO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Accès aux informations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2DF28-DEA1-49A4-5E9C-FB6557BFDDD1}"/>
              </a:ext>
            </a:extLst>
          </p:cNvPr>
          <p:cNvSpPr txBox="1"/>
          <p:nvPr/>
        </p:nvSpPr>
        <p:spPr>
          <a:xfrm>
            <a:off x="6342001" y="1946628"/>
            <a:ext cx="51350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ISC de la r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disposent d’une liberté d’accès illimitée aux informations nécessaires  pour réaliser leurs contrôles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 auprès des entit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contrôlées et auprès des entités tierces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1" name="Image 10" descr="Une image contenant capture d’écran, Caractère coloré, texte, Rectangle&#10;&#10;Description générée automatiquement">
            <a:extLst>
              <a:ext uri="{FF2B5EF4-FFF2-40B4-BE49-F238E27FC236}">
                <a16:creationId xmlns:a16="http://schemas.microsoft.com/office/drawing/2014/main" id="{519F4B45-7C1C-C7B2-671D-9B6AB6E89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44475"/>
            <a:ext cx="6130456" cy="4721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4098" name="Picture 2" descr="Best Home Inspection Companies of 2023">
            <a:extLst>
              <a:ext uri="{FF2B5EF4-FFF2-40B4-BE49-F238E27FC236}">
                <a16:creationId xmlns:a16="http://schemas.microsoft.com/office/drawing/2014/main" id="{7B792618-FE74-0F73-6022-7AC143D3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07" y="3935927"/>
            <a:ext cx="2167455" cy="1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107AF3C-8FA3-34FA-632F-1B88A4DD6738}"/>
              </a:ext>
            </a:extLst>
          </p:cNvPr>
          <p:cNvSpPr/>
          <p:nvPr/>
        </p:nvSpPr>
        <p:spPr>
          <a:xfrm>
            <a:off x="2785936" y="5162769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2920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2400" dirty="0"/>
              <a:t>Gestion de l</a:t>
            </a:r>
            <a:r>
              <a:rPr lang="fr-CA" sz="2400" dirty="0"/>
              <a:t>a qualité des contrôles et des audits de l’ISC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2DF28-DEA1-49A4-5E9C-FB6557BFDDD1}"/>
              </a:ext>
            </a:extLst>
          </p:cNvPr>
          <p:cNvSpPr txBox="1"/>
          <p:nvPr/>
        </p:nvSpPr>
        <p:spPr>
          <a:xfrm>
            <a:off x="5732432" y="1898897"/>
            <a:ext cx="63071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41 %</a:t>
            </a: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ISC de la 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ne disposent pas de mécanismes appropriés de gestion de la qualité de leurs travaux 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Politiques, outils  et procédures de gestion qualité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Mécanismes de revue du contrôle qualité 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Mécanismes d’assurance qualité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endParaRPr lang="fr-CA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EA65866-5D30-78E9-8EC9-5DB09DA32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" y="1048227"/>
            <a:ext cx="6130704" cy="48410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BB4C5-E873-D7D4-E198-394BA669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86851"/>
            <a:ext cx="6077571" cy="7334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30FEA4-8896-E759-73E2-28E693B08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511" y="4561915"/>
            <a:ext cx="728663" cy="11450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6E4166C-8CAD-DD1D-9DE8-4D60E2EC5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499" y="4534642"/>
            <a:ext cx="704641" cy="11450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3C16D9-B0F8-AA7A-EF82-313F0F7BC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118" y="4750230"/>
            <a:ext cx="820020" cy="8840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3129EA9-F29F-6557-F6E2-D267AA418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453" y="4638707"/>
            <a:ext cx="848285" cy="93691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61545EB-8FB1-E5FD-0E5C-0F1C92EEF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558" y="1405422"/>
            <a:ext cx="2047875" cy="2047875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0DB23B1-D9B1-A27D-CED7-51030C2EBC8C}"/>
              </a:ext>
            </a:extLst>
          </p:cNvPr>
          <p:cNvSpPr/>
          <p:nvPr/>
        </p:nvSpPr>
        <p:spPr>
          <a:xfrm>
            <a:off x="1237306" y="5304948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2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10" y="-28734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Publication et diffusion des résultats du contrôle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2DF28-DEA1-49A4-5E9C-FB6557BFDDD1}"/>
              </a:ext>
            </a:extLst>
          </p:cNvPr>
          <p:cNvSpPr txBox="1"/>
          <p:nvPr/>
        </p:nvSpPr>
        <p:spPr>
          <a:xfrm>
            <a:off x="6429996" y="3445433"/>
            <a:ext cx="556260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41 % 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ISC de la r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rendent effectivement publics les résultats de leurs contrôles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Légère progression par rapport aux données de 2017 </a:t>
            </a:r>
            <a:r>
              <a:rPr lang="nb-NO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(38%)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 au large public en dehors de la communication aux entites contrôlées, au Parlement et au gouvernement</a:t>
            </a:r>
            <a:endParaRPr lang="fr-CA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BB4C5-E873-D7D4-E198-394BA66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6851"/>
            <a:ext cx="6077571" cy="7334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D08315-1956-F7C2-46B1-EAEB287F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" y="1423283"/>
            <a:ext cx="6468473" cy="49442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C4D87E-D51E-35DF-E9D1-C5E03DDA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3" y="1056569"/>
            <a:ext cx="6077571" cy="7334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1959C0-FD4D-DF6B-E0DD-675D49B5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868" y="1789994"/>
            <a:ext cx="2179670" cy="13609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C5E5CD-D4F8-4450-EB2E-0F0B95777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307" y="1864279"/>
            <a:ext cx="2430447" cy="135806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5802061-2F93-63CC-B28D-6A5871382EFC}"/>
              </a:ext>
            </a:extLst>
          </p:cNvPr>
          <p:cNvSpPr/>
          <p:nvPr/>
        </p:nvSpPr>
        <p:spPr>
          <a:xfrm>
            <a:off x="3834599" y="5549018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2920"/>
            <a:ext cx="10074303" cy="692321"/>
          </a:xfrm>
        </p:spPr>
        <p:txBody>
          <a:bodyPr/>
          <a:lstStyle/>
          <a:p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2400" dirty="0">
                <a:solidFill>
                  <a:schemeClr val="bg2"/>
                </a:solidFill>
              </a:rPr>
              <a:t>Suivi des r</a:t>
            </a:r>
            <a:r>
              <a:rPr lang="fr-FR" sz="2400" dirty="0">
                <a:solidFill>
                  <a:schemeClr val="bg2"/>
                </a:solidFill>
              </a:rPr>
              <a:t>é</a:t>
            </a:r>
            <a:r>
              <a:rPr lang="nb-NO" sz="2400" dirty="0">
                <a:solidFill>
                  <a:schemeClr val="bg2"/>
                </a:solidFill>
              </a:rPr>
              <a:t>sultats des contrôles des ISC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BB4C5-E873-D7D4-E198-394BA66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6851"/>
            <a:ext cx="6077571" cy="733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C4D87E-D51E-35DF-E9D1-C5E03DDA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3" y="1056569"/>
            <a:ext cx="6077571" cy="7334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25801CE-9B86-164E-E4A5-055CDF71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1" y="1093207"/>
            <a:ext cx="6822615" cy="539143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9193C44-F409-FC9E-ED51-23382B55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7" y="1067823"/>
            <a:ext cx="6077571" cy="7334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2A09076-3EE8-75A0-43D0-ADE7442F3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751" y="4621019"/>
            <a:ext cx="3495676" cy="1686110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D61DA1C0-8892-7F5A-DDE5-F90EEC1E0964}"/>
              </a:ext>
            </a:extLst>
          </p:cNvPr>
          <p:cNvSpPr/>
          <p:nvPr/>
        </p:nvSpPr>
        <p:spPr>
          <a:xfrm>
            <a:off x="4670692" y="5259968"/>
            <a:ext cx="552450" cy="50482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ED0E92-F2A1-A3CC-2DD2-D0003FF1BAC4}"/>
              </a:ext>
            </a:extLst>
          </p:cNvPr>
          <p:cNvSpPr txBox="1"/>
          <p:nvPr/>
        </p:nvSpPr>
        <p:spPr>
          <a:xfrm>
            <a:off x="5491499" y="1600492"/>
            <a:ext cx="6077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Seulement </a:t>
            </a:r>
            <a:r>
              <a:rPr lang="fr-CA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39 %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ISC de la r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gion assurent un suivi effectif des recommendations formulées aux entités contrôlées à la suite de leurs contrôles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de mecanismes de suivi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Conséquence </a:t>
            </a:r>
            <a:r>
              <a:rPr lang="nb-NO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faible taux de mise en oeuvre de recommendations pertinentes pour l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’amélioration  de la GFP 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0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BB4C5-E873-D7D4-E198-394BA66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6851"/>
            <a:ext cx="6077571" cy="733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C4D87E-D51E-35DF-E9D1-C5E03DDA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3" y="1056569"/>
            <a:ext cx="6077571" cy="7334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9193C44-F409-FC9E-ED51-23382B55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7" y="1067823"/>
            <a:ext cx="6077571" cy="7334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D09F93-245A-B6B5-1F5C-D3CDD6DC38B1}"/>
              </a:ext>
            </a:extLst>
          </p:cNvPr>
          <p:cNvSpPr txBox="1"/>
          <p:nvPr/>
        </p:nvSpPr>
        <p:spPr>
          <a:xfrm>
            <a:off x="1981200" y="3363377"/>
            <a:ext cx="7528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algn="ctr">
              <a:buSzPts val="1400"/>
            </a:pPr>
            <a:r>
              <a:rPr lang="fr-CA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de votre attention!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1BA22B-0CDE-28B7-F75E-A078B3D8CD4B}"/>
              </a:ext>
            </a:extLst>
          </p:cNvPr>
          <p:cNvSpPr txBox="1"/>
          <p:nvPr/>
        </p:nvSpPr>
        <p:spPr>
          <a:xfrm>
            <a:off x="1828800" y="1629199"/>
            <a:ext cx="75284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algn="ctr">
              <a:buSzPts val="1400"/>
            </a:pPr>
            <a:r>
              <a:rPr lang="nb-NO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www.idi.no</a:t>
            </a:r>
            <a:endParaRPr lang="nb-NO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algn="ctr">
              <a:buSzPts val="1400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53019"/>
            <a:ext cx="9400674" cy="611059"/>
          </a:xfrm>
        </p:spPr>
        <p:txBody>
          <a:bodyPr/>
          <a:lstStyle/>
          <a:p>
            <a:r>
              <a:rPr lang="en-US" sz="2800" dirty="0"/>
              <a:t>Points de la</a:t>
            </a:r>
            <a:r>
              <a:rPr lang="fr-CA" sz="2800" dirty="0"/>
              <a:t> communication</a:t>
            </a:r>
            <a:r>
              <a:rPr lang="en-US" sz="28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88741E9-CF69-CE88-9E12-4174C955CC38}"/>
              </a:ext>
            </a:extLst>
          </p:cNvPr>
          <p:cNvSpPr txBox="1"/>
          <p:nvPr/>
        </p:nvSpPr>
        <p:spPr>
          <a:xfrm>
            <a:off x="741458" y="1793717"/>
            <a:ext cx="10382416" cy="2111497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Rôle de l’</a:t>
            </a:r>
            <a:r>
              <a:rPr lang="nb-NO" sz="2300" spc="20" dirty="0">
                <a:solidFill>
                  <a:srgbClr val="00558F"/>
                </a:solidFill>
                <a:latin typeface="Calibri"/>
                <a:cs typeface="Calibri"/>
              </a:rPr>
              <a:t>IDI </a:t>
            </a: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dans l’appui aux ISC </a:t>
            </a: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Les ISC dans le contrôle des finances publiques </a:t>
            </a: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Situation des ISC d’Afrique Francophone Subsaharienne face aux réformes des finances publiques </a:t>
            </a:r>
            <a:endParaRPr lang="en-US" sz="2300" spc="20" dirty="0">
              <a:solidFill>
                <a:srgbClr val="00558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31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31" y="302767"/>
            <a:ext cx="9400674" cy="611059"/>
          </a:xfrm>
        </p:spPr>
        <p:txBody>
          <a:bodyPr/>
          <a:lstStyle/>
          <a:p>
            <a:r>
              <a:rPr lang="fr-CA" sz="2800" dirty="0"/>
              <a:t>Aperçu du r</a:t>
            </a:r>
            <a:r>
              <a:rPr lang="en-US" sz="2800" dirty="0"/>
              <a:t>ôle de l</a:t>
            </a:r>
            <a:r>
              <a:rPr lang="fr-CA" sz="2800" dirty="0"/>
              <a:t>’IDI dans l’appui aux ISC</a:t>
            </a:r>
            <a:r>
              <a:rPr lang="en-US" sz="2800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7FAD666-3918-23C1-AF01-DD8DCEAC889F}"/>
              </a:ext>
            </a:extLst>
          </p:cNvPr>
          <p:cNvSpPr txBox="1"/>
          <p:nvPr/>
        </p:nvSpPr>
        <p:spPr>
          <a:xfrm>
            <a:off x="308030" y="1336921"/>
            <a:ext cx="10593207" cy="324924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397446" marR="218172" indent="-380533">
              <a:lnSpc>
                <a:spcPct val="15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998" spc="20" dirty="0">
                <a:solidFill>
                  <a:srgbClr val="00558F"/>
                </a:solidFill>
                <a:latin typeface="Calibri"/>
                <a:cs typeface="Calibri"/>
              </a:rPr>
              <a:t>Organisme de </a:t>
            </a:r>
            <a:r>
              <a:rPr lang="en-US" sz="1998" u="sng" spc="20" dirty="0">
                <a:solidFill>
                  <a:srgbClr val="00558F"/>
                </a:solidFill>
                <a:latin typeface="Calibri"/>
                <a:cs typeface="Calibri"/>
              </a:rPr>
              <a:t>renforcement des capacit</a:t>
            </a:r>
            <a:r>
              <a:rPr lang="fr-FR" sz="1998" u="sng" spc="20" dirty="0">
                <a:solidFill>
                  <a:srgbClr val="00558F"/>
                </a:solidFill>
                <a:latin typeface="Calibri"/>
                <a:cs typeface="Calibri"/>
              </a:rPr>
              <a:t>é</a:t>
            </a:r>
            <a:r>
              <a:rPr lang="en-US" sz="1998" spc="20" dirty="0">
                <a:solidFill>
                  <a:srgbClr val="00558F"/>
                </a:solidFill>
                <a:latin typeface="Calibri"/>
                <a:cs typeface="Calibri"/>
              </a:rPr>
              <a:t>s </a:t>
            </a: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autonome et à but non lucratif. </a:t>
            </a:r>
            <a:endParaRPr lang="en-US" sz="1998" spc="20" dirty="0">
              <a:solidFill>
                <a:srgbClr val="00558F"/>
              </a:solidFill>
              <a:latin typeface="Calibri"/>
              <a:cs typeface="Calibri"/>
            </a:endParaRPr>
          </a:p>
          <a:p>
            <a:pPr marL="397446" marR="218172" indent="-380533">
              <a:lnSpc>
                <a:spcPct val="15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en-US" sz="1998" spc="20" dirty="0">
                <a:solidFill>
                  <a:srgbClr val="00558F"/>
                </a:solidFill>
                <a:latin typeface="Calibri"/>
                <a:cs typeface="Calibri"/>
              </a:rPr>
              <a:t>Rattaché à l’</a:t>
            </a:r>
            <a:r>
              <a:rPr lang="en-US" sz="1998" u="sng" spc="20" dirty="0">
                <a:solidFill>
                  <a:srgbClr val="00558F"/>
                </a:solidFill>
                <a:latin typeface="Calibri"/>
                <a:cs typeface="Calibri"/>
              </a:rPr>
              <a:t>INTOSAI</a:t>
            </a:r>
            <a:r>
              <a:rPr lang="en-US" sz="1998" spc="20" dirty="0">
                <a:solidFill>
                  <a:srgbClr val="00558F"/>
                </a:solidFill>
                <a:latin typeface="Calibri"/>
                <a:cs typeface="Calibri"/>
              </a:rPr>
              <a:t> </a:t>
            </a:r>
            <a:r>
              <a:rPr lang="nb-NO" sz="1998" spc="20" dirty="0">
                <a:solidFill>
                  <a:srgbClr val="00558F"/>
                </a:solidFill>
                <a:latin typeface="Calibri"/>
                <a:cs typeface="Calibri"/>
              </a:rPr>
              <a:t>(association internationale des ISC)</a:t>
            </a:r>
          </a:p>
          <a:p>
            <a:pPr marL="397446" marR="218172" indent="-380533">
              <a:lnSpc>
                <a:spcPct val="15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A</a:t>
            </a:r>
            <a:r>
              <a:rPr lang="fr-CA" sz="1998" spc="20" dirty="0">
                <a:solidFill>
                  <a:srgbClr val="00558F"/>
                </a:solidFill>
                <a:latin typeface="Calibri"/>
                <a:cs typeface="Calibri"/>
              </a:rPr>
              <a:t>ppuie </a:t>
            </a: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les </a:t>
            </a:r>
            <a:r>
              <a:rPr lang="fr-FR" sz="1998" u="sng" spc="20" dirty="0">
                <a:solidFill>
                  <a:srgbClr val="00558F"/>
                </a:solidFill>
                <a:latin typeface="Calibri"/>
                <a:cs typeface="Calibri"/>
              </a:rPr>
              <a:t>ISC des pays en développement </a:t>
            </a: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 dans l'amélioration durable leurs performances et de leurs capacités.</a:t>
            </a:r>
          </a:p>
          <a:p>
            <a:pPr marL="397446" marR="218172" indent="-380533">
              <a:lnSpc>
                <a:spcPct val="15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Appui basé sur les </a:t>
            </a:r>
            <a:r>
              <a:rPr lang="fr-FR" sz="1998" u="sng" spc="20" dirty="0">
                <a:solidFill>
                  <a:srgbClr val="00558F"/>
                </a:solidFill>
                <a:latin typeface="Calibri"/>
                <a:cs typeface="Calibri"/>
              </a:rPr>
              <a:t>besoins et les défis </a:t>
            </a: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 des ISC. </a:t>
            </a:r>
          </a:p>
          <a:p>
            <a:pPr marL="397446" marR="218172" indent="-380533">
              <a:lnSpc>
                <a:spcPct val="150000"/>
              </a:lnSpc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Promeut la sensibilité à l</a:t>
            </a:r>
            <a:r>
              <a:rPr lang="fr-CA" sz="1998" spc="20" dirty="0">
                <a:solidFill>
                  <a:srgbClr val="00558F"/>
                </a:solidFill>
                <a:latin typeface="Calibri"/>
                <a:cs typeface="Calibri"/>
              </a:rPr>
              <a:t>’</a:t>
            </a:r>
            <a:r>
              <a:rPr lang="fr-CA" sz="1998" u="sng" spc="20" dirty="0">
                <a:solidFill>
                  <a:srgbClr val="00558F"/>
                </a:solidFill>
                <a:latin typeface="Calibri"/>
                <a:cs typeface="Calibri"/>
              </a:rPr>
              <a:t>inclusion </a:t>
            </a:r>
            <a:r>
              <a:rPr lang="fr-FR" sz="1998" u="sng" spc="20" dirty="0">
                <a:solidFill>
                  <a:srgbClr val="00558F"/>
                </a:solidFill>
                <a:latin typeface="Calibri"/>
                <a:cs typeface="Calibri"/>
              </a:rPr>
              <a:t>et la coopération entre pairs,</a:t>
            </a:r>
            <a:r>
              <a:rPr lang="fr-FR" sz="1998" spc="20" dirty="0">
                <a:solidFill>
                  <a:srgbClr val="00558F"/>
                </a:solidFill>
                <a:latin typeface="Calibri"/>
                <a:cs typeface="Calibri"/>
              </a:rPr>
              <a:t> comme éléments essentiels du développement des capacités à long terme.</a:t>
            </a:r>
            <a:endParaRPr lang="en-US" sz="1998" spc="20" dirty="0">
              <a:solidFill>
                <a:srgbClr val="00558F"/>
              </a:solidFill>
              <a:latin typeface="Calibri"/>
              <a:cs typeface="Calibri"/>
            </a:endParaRPr>
          </a:p>
        </p:txBody>
      </p:sp>
      <p:pic>
        <p:nvPicPr>
          <p:cNvPr id="3" name="Picture 4" descr="Press Centre">
            <a:extLst>
              <a:ext uri="{FF2B5EF4-FFF2-40B4-BE49-F238E27FC236}">
                <a16:creationId xmlns:a16="http://schemas.microsoft.com/office/drawing/2014/main" id="{79F9E83E-9444-C02E-D474-40A164DA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384" y="4682119"/>
            <a:ext cx="2259391" cy="19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C05B4D2-3B43-C7AF-D7F5-E798992D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7" y="5314789"/>
            <a:ext cx="4019282" cy="13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2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813" y="245723"/>
            <a:ext cx="4284325" cy="611059"/>
          </a:xfrm>
        </p:spPr>
        <p:txBody>
          <a:bodyPr/>
          <a:lstStyle/>
          <a:p>
            <a:r>
              <a:rPr lang="nb-NO" sz="2400" dirty="0"/>
              <a:t>Domaines d</a:t>
            </a:r>
            <a:r>
              <a:rPr lang="fr-CA" sz="2400" dirty="0"/>
              <a:t>’appui aux ISC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DA1F46-3C54-7E83-FB9F-B66ECB8E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72"/>
            <a:ext cx="5794625" cy="67112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F66D9E6-610C-4C7A-DAA9-BBBD4DD10A3A}"/>
              </a:ext>
            </a:extLst>
          </p:cNvPr>
          <p:cNvSpPr txBox="1"/>
          <p:nvPr/>
        </p:nvSpPr>
        <p:spPr>
          <a:xfrm>
            <a:off x="5806743" y="2303170"/>
            <a:ext cx="62055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Axes de travail 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(domaines d</a:t>
            </a: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’intervention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large portefeuille de programmes de renforcement </a:t>
            </a:r>
            <a:r>
              <a:rPr lang="nb-NO" sz="24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capacités 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initiatives) </a:t>
            </a:r>
            <a:endParaRPr lang="fr-CA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1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076" y="5825856"/>
            <a:ext cx="7244362" cy="423745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Les types de dispositifs de contrôle des finances publiques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3483B2B3-087A-045A-2FBF-F681EBC22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310639"/>
              </p:ext>
            </p:extLst>
          </p:nvPr>
        </p:nvGraphicFramePr>
        <p:xfrm>
          <a:off x="674688" y="1095412"/>
          <a:ext cx="9715500" cy="48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8C1888F-DBD9-69B5-76CD-88AD8952772A}"/>
              </a:ext>
            </a:extLst>
          </p:cNvPr>
          <p:cNvSpPr txBox="1">
            <a:spLocks/>
          </p:cNvSpPr>
          <p:nvPr/>
        </p:nvSpPr>
        <p:spPr>
          <a:xfrm>
            <a:off x="141268" y="295000"/>
            <a:ext cx="9486436" cy="48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Les ISC dans le syst</a:t>
            </a:r>
            <a:r>
              <a:rPr lang="fr-FR" sz="2400" dirty="0"/>
              <a:t>è</a:t>
            </a:r>
            <a:r>
              <a:rPr lang="fr-CA" sz="2400" dirty="0"/>
              <a:t>me de </a:t>
            </a:r>
            <a:r>
              <a:rPr lang="en-US" sz="2400" dirty="0"/>
              <a:t> contrôle des finances publiques</a:t>
            </a:r>
          </a:p>
        </p:txBody>
      </p:sp>
    </p:spTree>
    <p:extLst>
      <p:ext uri="{BB962C8B-B14F-4D97-AF65-F5344CB8AC3E}">
        <p14:creationId xmlns:p14="http://schemas.microsoft.com/office/powerpoint/2010/main" val="221130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9478-8076-4741-B423-0F2158FB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4" y="296440"/>
            <a:ext cx="10559229" cy="611059"/>
          </a:xfrm>
        </p:spPr>
        <p:txBody>
          <a:bodyPr/>
          <a:lstStyle/>
          <a:p>
            <a:r>
              <a:rPr lang="fr-CA" sz="2000" dirty="0">
                <a:solidFill>
                  <a:prstClr val="white"/>
                </a:solidFill>
                <a:latin typeface="+mn-lt"/>
              </a:rPr>
              <a:t>Les ISC dans le contrôle des FP </a:t>
            </a:r>
            <a:r>
              <a:rPr lang="nb-NO" sz="2000" dirty="0">
                <a:solidFill>
                  <a:prstClr val="white"/>
                </a:solidFill>
                <a:latin typeface="+mn-lt"/>
              </a:rPr>
              <a:t>– 3 principaux modèles institutionnels dans le monde  </a:t>
            </a:r>
            <a:endParaRPr lang="en-GB" sz="20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DAEE-77EC-4AE3-A717-0B5D448BC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141702-0E39-4C9E-8A22-B29F18FA2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699652"/>
              </p:ext>
            </p:extLst>
          </p:nvPr>
        </p:nvGraphicFramePr>
        <p:xfrm>
          <a:off x="290224" y="1718329"/>
          <a:ext cx="10206326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AB6DE73-74D5-B0C4-37B6-4C30ECCF9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325428"/>
              </p:ext>
            </p:extLst>
          </p:nvPr>
        </p:nvGraphicFramePr>
        <p:xfrm>
          <a:off x="1143000" y="1177776"/>
          <a:ext cx="1571625" cy="9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1A3AD11-ACB4-A7DD-2F08-F58A50241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301455"/>
              </p:ext>
            </p:extLst>
          </p:nvPr>
        </p:nvGraphicFramePr>
        <p:xfrm>
          <a:off x="4785587" y="1223536"/>
          <a:ext cx="910363" cy="104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EB65F72-BBFB-BC19-468F-8B2562AE8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8794"/>
              </p:ext>
            </p:extLst>
          </p:nvPr>
        </p:nvGraphicFramePr>
        <p:xfrm>
          <a:off x="8352327" y="1177776"/>
          <a:ext cx="1191723" cy="100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58884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266271"/>
            <a:ext cx="9992294" cy="611059"/>
          </a:xfrm>
        </p:spPr>
        <p:txBody>
          <a:bodyPr/>
          <a:lstStyle/>
          <a:p>
            <a:r>
              <a:rPr lang="fr-FR" sz="2400" dirty="0"/>
              <a:t>Etat des ISC francophones au sein des</a:t>
            </a:r>
            <a:r>
              <a:rPr lang="en-US" sz="2400" dirty="0"/>
              <a:t> régions de l</a:t>
            </a:r>
            <a:r>
              <a:rPr lang="fr-CA" sz="2400" dirty="0"/>
              <a:t>’INTOSAI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38AF34-7B2E-FD95-117A-4AF8EB49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888"/>
            <a:ext cx="11229654" cy="58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C4EB6828-157A-C82D-7903-FC674C44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2" y="1203386"/>
            <a:ext cx="2409950" cy="1313939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E9E412D-9513-6FEB-6B24-B37A1F220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19658"/>
              </p:ext>
            </p:extLst>
          </p:nvPr>
        </p:nvGraphicFramePr>
        <p:xfrm>
          <a:off x="349743" y="2745578"/>
          <a:ext cx="11302995" cy="266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9">
            <a:extLst>
              <a:ext uri="{FF2B5EF4-FFF2-40B4-BE49-F238E27FC236}">
                <a16:creationId xmlns:a16="http://schemas.microsoft.com/office/drawing/2014/main" id="{07E5AD91-E0B2-9824-F34D-0F89107AD45A}"/>
              </a:ext>
            </a:extLst>
          </p:cNvPr>
          <p:cNvSpPr txBox="1"/>
          <p:nvPr/>
        </p:nvSpPr>
        <p:spPr>
          <a:xfrm>
            <a:off x="120894" y="4738865"/>
            <a:ext cx="12071106" cy="1350776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474113" marR="218172" indent="-4572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nb-NO" sz="1700" spc="20" dirty="0">
                <a:solidFill>
                  <a:srgbClr val="00558F"/>
                </a:solidFill>
                <a:latin typeface="Calibri"/>
                <a:cs typeface="Calibri"/>
              </a:rPr>
              <a:t>Exigences issus du cadre communautaire de GFP sur la forme et le rôle des ISC dans le contrôle des finances publiques (Directives CEMAC et UEMOA)</a:t>
            </a:r>
          </a:p>
          <a:p>
            <a:pPr marL="474113" marR="218172" indent="-4572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nb-NO" sz="1700" spc="20" dirty="0">
                <a:solidFill>
                  <a:srgbClr val="00558F"/>
                </a:solidFill>
                <a:latin typeface="Calibri"/>
                <a:cs typeface="Calibri"/>
              </a:rPr>
              <a:t>Confor</a:t>
            </a:r>
            <a:r>
              <a:rPr lang="fr-CA" sz="1700" spc="20" dirty="0">
                <a:solidFill>
                  <a:srgbClr val="00558F"/>
                </a:solidFill>
                <a:latin typeface="Calibri"/>
                <a:cs typeface="Calibri"/>
              </a:rPr>
              <a:t>mément aux exigences de reformes </a:t>
            </a:r>
            <a:r>
              <a:rPr lang="nb-NO" sz="1700" spc="20" dirty="0">
                <a:solidFill>
                  <a:srgbClr val="00558F"/>
                </a:solidFill>
                <a:latin typeface="Calibri"/>
                <a:cs typeface="Calibri"/>
              </a:rPr>
              <a:t>- 80% des ISC d’Afrique francophone subsaharienne ont été mises en place sous forme de juridictions des comptes pour le contrôle des finances publiques</a:t>
            </a:r>
          </a:p>
          <a:p>
            <a:pPr marL="474113" marR="218172" indent="-457200">
              <a:spcBef>
                <a:spcPts val="133"/>
              </a:spcBef>
              <a:buFont typeface="Arial" panose="020B0604020202020204" pitchFamily="34" charset="0"/>
              <a:buChar char="•"/>
            </a:pPr>
            <a:r>
              <a:rPr lang="nb-NO" sz="1700" spc="20" dirty="0">
                <a:solidFill>
                  <a:srgbClr val="00558F"/>
                </a:solidFill>
                <a:latin typeface="Calibri"/>
                <a:cs typeface="Calibri"/>
              </a:rPr>
              <a:t>Processus de </a:t>
            </a:r>
            <a:r>
              <a:rPr lang="fr-CA" sz="1700" spc="20" dirty="0">
                <a:solidFill>
                  <a:srgbClr val="00558F"/>
                </a:solidFill>
                <a:latin typeface="Calibri"/>
                <a:cs typeface="Calibri"/>
              </a:rPr>
              <a:t>mis en place assez longs dans certains pays </a:t>
            </a:r>
            <a:r>
              <a:rPr lang="nb-NO" sz="1700" spc="20" dirty="0">
                <a:solidFill>
                  <a:srgbClr val="00558F"/>
                </a:solidFill>
                <a:latin typeface="Calibri"/>
                <a:cs typeface="Calibri"/>
              </a:rPr>
              <a:t>(volonté politique, lourdeurs administratives et institutionnelles, etc) </a:t>
            </a:r>
            <a:endParaRPr lang="en-US" sz="1700" spc="20" dirty="0">
              <a:solidFill>
                <a:srgbClr val="00558F"/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AHJUCAF.org - Mise en ligne du site Internet de l'AISCCUF">
            <a:extLst>
              <a:ext uri="{FF2B5EF4-FFF2-40B4-BE49-F238E27FC236}">
                <a16:creationId xmlns:a16="http://schemas.microsoft.com/office/drawing/2014/main" id="{3011DB1F-ABCE-6A75-E53B-4AE4E656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12632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04D0C0-8973-9D41-5905-7E0774A1AEA7}"/>
              </a:ext>
            </a:extLst>
          </p:cNvPr>
          <p:cNvSpPr/>
          <p:nvPr/>
        </p:nvSpPr>
        <p:spPr>
          <a:xfrm>
            <a:off x="2066925" y="2825971"/>
            <a:ext cx="2547277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Sous</a:t>
            </a:r>
            <a:r>
              <a:rPr lang="nb-NO" sz="1400" dirty="0">
                <a:solidFill>
                  <a:schemeClr val="tx1"/>
                </a:solidFill>
              </a:rPr>
              <a:t>-groupe régional de l</a:t>
            </a:r>
            <a:r>
              <a:rPr lang="fr-CA" sz="1400" dirty="0">
                <a:solidFill>
                  <a:schemeClr val="tx1"/>
                </a:solidFill>
              </a:rPr>
              <a:t>’INTOSAI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9F507-3291-1ED7-7CD3-491453270F8E}"/>
              </a:ext>
            </a:extLst>
          </p:cNvPr>
          <p:cNvSpPr/>
          <p:nvPr/>
        </p:nvSpPr>
        <p:spPr>
          <a:xfrm>
            <a:off x="5934736" y="2745578"/>
            <a:ext cx="2547277" cy="48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Membre associé de l</a:t>
            </a:r>
            <a:r>
              <a:rPr lang="fr-CA" sz="1400" dirty="0">
                <a:solidFill>
                  <a:schemeClr val="tx1"/>
                </a:solidFill>
              </a:rPr>
              <a:t>’INTOSAI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6251BD-4094-9D2A-4405-A249920E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266271"/>
            <a:ext cx="9992294" cy="611059"/>
          </a:xfrm>
        </p:spPr>
        <p:txBody>
          <a:bodyPr/>
          <a:lstStyle/>
          <a:p>
            <a:r>
              <a:rPr lang="fr-FR" sz="2600" dirty="0"/>
              <a:t>Les ISC francophones au sein des</a:t>
            </a:r>
            <a:r>
              <a:rPr lang="en-US" sz="2600" dirty="0"/>
              <a:t> régions de l</a:t>
            </a:r>
            <a:r>
              <a:rPr lang="fr-CA" sz="2600" dirty="0"/>
              <a:t>’INTOSAI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7637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6251BD-4094-9D2A-4405-A249920E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4" y="342673"/>
            <a:ext cx="9921875" cy="611059"/>
          </a:xfrm>
        </p:spPr>
        <p:txBody>
          <a:bodyPr/>
          <a:lstStyle/>
          <a:p>
            <a:r>
              <a:rPr lang="fr-FR" sz="2000" dirty="0"/>
              <a:t>Etat des lieux – Performances des ISC francophones face aux réformes de Gestion des Finances Publiques</a:t>
            </a:r>
            <a:endParaRPr lang="en-US" sz="20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EA59C9F-9E97-B658-A4D5-42CF634B6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90304"/>
              </p:ext>
            </p:extLst>
          </p:nvPr>
        </p:nvGraphicFramePr>
        <p:xfrm>
          <a:off x="316999" y="666514"/>
          <a:ext cx="9921875" cy="360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2F78BFA-7302-49E8-3188-3A9C17BC0ED4}"/>
              </a:ext>
            </a:extLst>
          </p:cNvPr>
          <p:cNvSpPr/>
          <p:nvPr/>
        </p:nvSpPr>
        <p:spPr>
          <a:xfrm>
            <a:off x="316999" y="3923161"/>
            <a:ext cx="2752725" cy="938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Sources</a:t>
            </a:r>
            <a:r>
              <a:rPr lang="nb-NO" sz="1400" b="1" dirty="0">
                <a:solidFill>
                  <a:schemeClr val="tx1"/>
                </a:solidFill>
              </a:rPr>
              <a:t>: </a:t>
            </a:r>
            <a:r>
              <a:rPr lang="nb-NO" sz="1400" dirty="0">
                <a:solidFill>
                  <a:schemeClr val="tx1"/>
                </a:solidFill>
              </a:rPr>
              <a:t>données du Cadre de Mesure de Performance des ISC et des resultats de l</a:t>
            </a:r>
            <a:r>
              <a:rPr lang="fr-CA" sz="1400" dirty="0">
                <a:solidFill>
                  <a:schemeClr val="tx1"/>
                </a:solidFill>
              </a:rPr>
              <a:t>’Enquête mondiale 2020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Institutions supérieures de contrôle des finances publiques Cadre de mesure  de la performance Questions fréquemment posées">
            <a:extLst>
              <a:ext uri="{FF2B5EF4-FFF2-40B4-BE49-F238E27FC236}">
                <a16:creationId xmlns:a16="http://schemas.microsoft.com/office/drawing/2014/main" id="{DC2F0592-D860-E0B2-9631-29EE173F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52" y="4600906"/>
            <a:ext cx="2670114" cy="19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4FE6AA-88F3-2D32-13D7-ACF06C60B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425" y="3924300"/>
            <a:ext cx="2133599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011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F78FC21D799488F975137B819CBDC" ma:contentTypeVersion="17" ma:contentTypeDescription="Crée un document." ma:contentTypeScope="" ma:versionID="713c52634bf8eb27ee026e1cfdd7c6f9">
  <xsd:schema xmlns:xsd="http://www.w3.org/2001/XMLSchema" xmlns:xs="http://www.w3.org/2001/XMLSchema" xmlns:p="http://schemas.microsoft.com/office/2006/metadata/properties" xmlns:ns2="859c20c7-4590-4989-b88e-9d9dea2d9605" xmlns:ns3="69aa5d7c-00d2-4169-a71f-3223121a889b" targetNamespace="http://schemas.microsoft.com/office/2006/metadata/properties" ma:root="true" ma:fieldsID="0292df97b0f2311b88b5a1663289a0d6" ns2:_="" ns3:_="">
    <xsd:import namespace="859c20c7-4590-4989-b88e-9d9dea2d9605"/>
    <xsd:import namespace="69aa5d7c-00d2-4169-a71f-3223121a8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c20c7-4590-4989-b88e-9d9dea2d9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134f2bee-6a0a-406a-a8c6-7640a9ae8c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a5d7c-00d2-4169-a71f-3223121a88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babffbf-317c-4803-ac94-7d60b5f8eed2}" ma:internalName="TaxCatchAll" ma:showField="CatchAllData" ma:web="69aa5d7c-00d2-4169-a71f-3223121a8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B19E0-C1B5-45C8-907E-124D0F21A2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D49FF-DC96-4C0D-A6E8-8C69B0AE3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c20c7-4590-4989-b88e-9d9dea2d9605"/>
    <ds:schemaRef ds:uri="69aa5d7c-00d2-4169-a71f-3223121a8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6612</TotalTime>
  <Words>1181</Words>
  <Application>Microsoft Macintosh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Courier New</vt:lpstr>
      <vt:lpstr>Helvetica Neue LT Pro 55 Roman</vt:lpstr>
      <vt:lpstr>Helvetica Neue LT Pro 75</vt:lpstr>
      <vt:lpstr>3_Office Theme</vt:lpstr>
      <vt:lpstr>Etat des lieux des ISC face aux réformes de gestion des finances publiques </vt:lpstr>
      <vt:lpstr>Points de la communication </vt:lpstr>
      <vt:lpstr>Aperçu du rôle de l’IDI dans l’appui aux ISC  </vt:lpstr>
      <vt:lpstr>Domaines d’appui aux ISC </vt:lpstr>
      <vt:lpstr>Les types de dispositifs de contrôle des finances publiques</vt:lpstr>
      <vt:lpstr>Les ISC dans le contrôle des FP – 3 principaux modèles institutionnels dans le monde  </vt:lpstr>
      <vt:lpstr>Etat des ISC francophones au sein des régions de l’INTOSAI </vt:lpstr>
      <vt:lpstr>Les ISC francophones au sein des régions de l’INTOSAI </vt:lpstr>
      <vt:lpstr>Etat des lieux – Performances des ISC francophones face aux réformes de Gestion des Finances Publiques</vt:lpstr>
      <vt:lpstr> Autonomie de gestion et accès aux ressources nécessaires </vt:lpstr>
      <vt:lpstr> Indépendance et cadre institutionnel – Mandat et mission des ISC </vt:lpstr>
      <vt:lpstr> Indépendance et cadre institutionnel – Accès aux informations</vt:lpstr>
      <vt:lpstr> Gestion de la qualité des contrôles et des audits de l’ISC </vt:lpstr>
      <vt:lpstr> Publication et diffusion des résultats du contrôle </vt:lpstr>
      <vt:lpstr> Suivi des résultats des contrôles des ISC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IDI’s approach to support HRM in SAIs &amp; the TOGETHER  Initiative</dc:title>
  <dc:creator>Alain Memvuh</dc:creator>
  <cp:lastModifiedBy>Jerome Dendura</cp:lastModifiedBy>
  <cp:revision>20</cp:revision>
  <dcterms:created xsi:type="dcterms:W3CDTF">2022-09-23T02:33:40Z</dcterms:created>
  <dcterms:modified xsi:type="dcterms:W3CDTF">2023-11-20T10:28:30Z</dcterms:modified>
</cp:coreProperties>
</file>